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7" r:id="rId2"/>
    <p:sldId id="274" r:id="rId3"/>
    <p:sldId id="278" r:id="rId4"/>
    <p:sldId id="279" r:id="rId5"/>
    <p:sldId id="280" r:id="rId6"/>
    <p:sldId id="281" r:id="rId7"/>
    <p:sldId id="282" r:id="rId8"/>
    <p:sldId id="283" r:id="rId9"/>
    <p:sldId id="28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découvre les probabilités.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jour que l’on sera demain.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jour que l’on sera demain. </a:t>
            </a: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863967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OUI. Il n’y a pas de doute.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</p:spTree>
    <p:extLst>
      <p:ext uri="{BB962C8B-B14F-4D97-AF65-F5344CB8AC3E}">
        <p14:creationId xmlns:p14="http://schemas.microsoft.com/office/powerpoint/2010/main" val="197085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1231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côté où va tomber une pièce que je lance en l’air.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172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le côté où va tomber une pièce que je lance en l’air. 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863967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Non. Cela peut être pile, ou face. 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</p:spTree>
    <p:extLst>
      <p:ext uri="{BB962C8B-B14F-4D97-AF65-F5344CB8AC3E}">
        <p14:creationId xmlns:p14="http://schemas.microsoft.com/office/powerpoint/2010/main" val="284712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l’heure de la fin de l’école. 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6375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l’heure de la fin de l’école. 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8639675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Oui. C’est 16h30.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3/4</a:t>
            </a:r>
          </a:p>
        </p:txBody>
      </p:sp>
    </p:spTree>
    <p:extLst>
      <p:ext uri="{BB962C8B-B14F-4D97-AF65-F5344CB8AC3E}">
        <p14:creationId xmlns:p14="http://schemas.microsoft.com/office/powerpoint/2010/main" val="204131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Réponds sur l’ardoise.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A578B0-F9F8-AF93-8876-C3D364D8C529}"/>
              </a:ext>
            </a:extLst>
          </p:cNvPr>
          <p:cNvSpPr txBox="1"/>
          <p:nvPr/>
        </p:nvSpPr>
        <p:spPr>
          <a:xfrm>
            <a:off x="328362" y="3429000"/>
            <a:ext cx="8639675" cy="1231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nombre sur lequel le dé que je lance va s’arrêter.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281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4FDADE-D9CE-BE3B-864A-63934E010D24}"/>
              </a:ext>
            </a:extLst>
          </p:cNvPr>
          <p:cNvSpPr txBox="1"/>
          <p:nvPr/>
        </p:nvSpPr>
        <p:spPr>
          <a:xfrm>
            <a:off x="252162" y="941826"/>
            <a:ext cx="8639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Ecris O (pour Oui) si c’est un événement dont on connait le résultat à l’avance.</a:t>
            </a:r>
          </a:p>
          <a:p>
            <a:r>
              <a:rPr lang="fr-FR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Ecris N (pour Non)</a:t>
            </a:r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 c’est un événement dont on ne peut pas être sur du résultat.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4FCEEB-F15E-B07B-42B6-4C79D765AF0E}"/>
              </a:ext>
            </a:extLst>
          </p:cNvPr>
          <p:cNvSpPr txBox="1"/>
          <p:nvPr/>
        </p:nvSpPr>
        <p:spPr>
          <a:xfrm>
            <a:off x="328362" y="3429000"/>
            <a:ext cx="8639675" cy="1231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Événement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nombre sur lequel le dé que je lance va s’arrêter.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0B94A32-E680-404B-943B-65B0697C4A29}"/>
              </a:ext>
            </a:extLst>
          </p:cNvPr>
          <p:cNvSpPr txBox="1"/>
          <p:nvPr/>
        </p:nvSpPr>
        <p:spPr>
          <a:xfrm>
            <a:off x="1023687" y="4755374"/>
            <a:ext cx="6475581" cy="12311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Non. Si c’est un dé à 6 faces, il y a 6 possibilités: 1,2,3,4,5 ou 6.</a:t>
            </a:r>
            <a:endParaRPr lang="fr-FR" sz="28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CCE99803-93CA-CCC3-E235-3AEBF112C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r>
              <a:rPr lang="fr-FR" dirty="0"/>
              <a:t>4/4</a:t>
            </a:r>
          </a:p>
        </p:txBody>
      </p:sp>
    </p:spTree>
    <p:extLst>
      <p:ext uri="{BB962C8B-B14F-4D97-AF65-F5344CB8AC3E}">
        <p14:creationId xmlns:p14="http://schemas.microsoft.com/office/powerpoint/2010/main" val="188838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475</Words>
  <Application>Microsoft Office PowerPoint</Application>
  <PresentationFormat>Affichage à l'écran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Réponds sur l’ardoise. </vt:lpstr>
      <vt:lpstr>Correction</vt:lpstr>
      <vt:lpstr>Réponds sur l’ardoise. </vt:lpstr>
      <vt:lpstr>Correction</vt:lpstr>
      <vt:lpstr>Réponds sur l’ardoise. </vt:lpstr>
      <vt:lpstr>Correction</vt:lpstr>
      <vt:lpstr>Réponds sur l’ardoise.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68</cp:revision>
  <dcterms:created xsi:type="dcterms:W3CDTF">2023-02-07T14:55:57Z</dcterms:created>
  <dcterms:modified xsi:type="dcterms:W3CDTF">2026-02-12T13:04:03Z</dcterms:modified>
</cp:coreProperties>
</file>