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4"/>
  </p:notesMasterIdLst>
  <p:handoutMasterIdLst>
    <p:handoutMasterId r:id="rId5"/>
  </p:handoutMasterIdLst>
  <p:sldIdLst>
    <p:sldId id="280" r:id="rId2"/>
    <p:sldId id="279" r:id="rId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54" autoAdjust="0"/>
    <p:restoredTop sz="94660"/>
  </p:normalViewPr>
  <p:slideViewPr>
    <p:cSldViewPr snapToGrid="0">
      <p:cViewPr varScale="1">
        <p:scale>
          <a:sx n="77" d="100"/>
          <a:sy n="77" d="100"/>
        </p:scale>
        <p:origin x="78" y="7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4948" y="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handoutMaster" Target="handoutMasters/handoutMaster1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26/02/2026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E0F58C-462D-42C9-8716-D13FECEC9A30}" type="datetimeFigureOut">
              <a:rPr lang="fr-FR" smtClean="0"/>
              <a:t>26/02/2026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B6C3DB5-4DF7-4FC3-A87C-A5E4505A736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783360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ZoneTexte 8">
            <a:extLst>
              <a:ext uri="{FF2B5EF4-FFF2-40B4-BE49-F238E27FC236}">
                <a16:creationId xmlns:a16="http://schemas.microsoft.com/office/drawing/2014/main" id="{47483BDB-2C3B-FB15-463E-6B442487923B}"/>
              </a:ext>
            </a:extLst>
          </p:cNvPr>
          <p:cNvSpPr txBox="1"/>
          <p:nvPr userDrawn="1"/>
        </p:nvSpPr>
        <p:spPr>
          <a:xfrm>
            <a:off x="39233" y="346141"/>
            <a:ext cx="84819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ym typeface="Webdings" panose="05030102010509060703" pitchFamily="18" charset="2"/>
              </a:rPr>
              <a:t></a:t>
            </a:r>
            <a:endParaRPr lang="fr-FR" sz="27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</a:t>
            </a:r>
            <a:r>
              <a:rPr lang="fr-FR" sz="1600" dirty="0"/>
              <a:t>117</a:t>
            </a:r>
            <a:endParaRPr lang="fr-FR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F84D00AC-F13E-D544-50A4-89C41700C1F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3" y="6497999"/>
            <a:ext cx="519622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26/02/2026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26/02/2026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26/02/2026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26/02/2026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26/02/2026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26/02/2026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26/02/2026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26/02/2026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26/02/2026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26/02/2026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26/02/2026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05EF818-061C-D9CD-7EC0-4EFC017E2F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63EC987C-F677-A9B9-F4CA-9CC23EE487E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1F4FE215-786B-545B-D14C-406995AA3D21}"/>
              </a:ext>
            </a:extLst>
          </p:cNvPr>
          <p:cNvSpPr/>
          <p:nvPr/>
        </p:nvSpPr>
        <p:spPr>
          <a:xfrm>
            <a:off x="0" y="316244"/>
            <a:ext cx="9143999" cy="6656055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195AD50D-AA5D-D816-A86E-5A75ADFF3DE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4425" y="253165"/>
            <a:ext cx="1835150" cy="1330211"/>
          </a:xfrm>
          <a:prstGeom prst="rect">
            <a:avLst/>
          </a:prstGeom>
        </p:spPr>
      </p:pic>
      <p:sp>
        <p:nvSpPr>
          <p:cNvPr id="6" name="ZoneTexte 5">
            <a:extLst>
              <a:ext uri="{FF2B5EF4-FFF2-40B4-BE49-F238E27FC236}">
                <a16:creationId xmlns:a16="http://schemas.microsoft.com/office/drawing/2014/main" id="{BBC29880-E2F5-F7EE-3505-C7BA1AB782E9}"/>
              </a:ext>
            </a:extLst>
          </p:cNvPr>
          <p:cNvSpPr txBox="1"/>
          <p:nvPr/>
        </p:nvSpPr>
        <p:spPr>
          <a:xfrm>
            <a:off x="1365885" y="2432647"/>
            <a:ext cx="6332401" cy="1508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2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457200" marR="0" lvl="0" indent="-4572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è"/>
              <a:tabLst/>
              <a:defRPr/>
            </a:pPr>
            <a:r>
              <a:rPr kumimoji="0" lang="fr-FR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Je pose et j’effectue des opérations.</a:t>
            </a:r>
          </a:p>
        </p:txBody>
      </p:sp>
    </p:spTree>
    <p:extLst>
      <p:ext uri="{BB962C8B-B14F-4D97-AF65-F5344CB8AC3E}">
        <p14:creationId xmlns:p14="http://schemas.microsoft.com/office/powerpoint/2010/main" val="69721293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au 5">
            <a:extLst>
              <a:ext uri="{FF2B5EF4-FFF2-40B4-BE49-F238E27FC236}">
                <a16:creationId xmlns:a16="http://schemas.microsoft.com/office/drawing/2014/main" id="{7C77408C-752D-59A2-EDDA-EB098D8AE6C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22636003"/>
              </p:ext>
            </p:extLst>
          </p:nvPr>
        </p:nvGraphicFramePr>
        <p:xfrm>
          <a:off x="122711" y="409861"/>
          <a:ext cx="8835243" cy="614531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945081">
                  <a:extLst>
                    <a:ext uri="{9D8B030D-6E8A-4147-A177-3AD203B41FA5}">
                      <a16:colId xmlns:a16="http://schemas.microsoft.com/office/drawing/2014/main" val="3542512626"/>
                    </a:ext>
                  </a:extLst>
                </a:gridCol>
                <a:gridCol w="2945081">
                  <a:extLst>
                    <a:ext uri="{9D8B030D-6E8A-4147-A177-3AD203B41FA5}">
                      <a16:colId xmlns:a16="http://schemas.microsoft.com/office/drawing/2014/main" val="4084477384"/>
                    </a:ext>
                  </a:extLst>
                </a:gridCol>
                <a:gridCol w="2945081">
                  <a:extLst>
                    <a:ext uri="{9D8B030D-6E8A-4147-A177-3AD203B41FA5}">
                      <a16:colId xmlns:a16="http://schemas.microsoft.com/office/drawing/2014/main" val="3233151132"/>
                    </a:ext>
                  </a:extLst>
                </a:gridCol>
              </a:tblGrid>
              <a:tr h="743517">
                <a:tc>
                  <a:txBody>
                    <a:bodyPr/>
                    <a:lstStyle/>
                    <a:p>
                      <a:pPr algn="ctr"/>
                      <a:r>
                        <a:rPr lang="fr-FR" sz="2800" dirty="0">
                          <a:solidFill>
                            <a:srgbClr val="FFFF00"/>
                          </a:solidFill>
                          <a:sym typeface="Wingdings" panose="05000000000000000000" pitchFamily="2" charset="2"/>
                        </a:rPr>
                        <a:t> ( 1 point)</a:t>
                      </a:r>
                      <a:endParaRPr lang="fr-FR" sz="2800" dirty="0">
                        <a:solidFill>
                          <a:srgbClr val="FFFF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2800" dirty="0">
                          <a:solidFill>
                            <a:srgbClr val="FFFF00"/>
                          </a:solidFill>
                          <a:sym typeface="Wingdings" panose="05000000000000000000" pitchFamily="2" charset="2"/>
                        </a:rPr>
                        <a:t>  ( 2 points)</a:t>
                      </a:r>
                      <a:endParaRPr lang="fr-FR" sz="2800" dirty="0">
                        <a:solidFill>
                          <a:srgbClr val="FFFF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2800" dirty="0">
                          <a:solidFill>
                            <a:srgbClr val="FFFF00"/>
                          </a:solidFill>
                          <a:sym typeface="Wingdings" panose="05000000000000000000" pitchFamily="2" charset="2"/>
                        </a:rPr>
                        <a:t> ( 3 points)</a:t>
                      </a:r>
                      <a:endParaRPr lang="fr-FR" sz="2800" dirty="0">
                        <a:solidFill>
                          <a:srgbClr val="FFFF0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3054672"/>
                  </a:ext>
                </a:extLst>
              </a:tr>
              <a:tr h="5401800"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78542191"/>
                  </a:ext>
                </a:extLst>
              </a:tr>
            </a:tbl>
          </a:graphicData>
        </a:graphic>
      </p:graphicFrame>
      <p:sp>
        <p:nvSpPr>
          <p:cNvPr id="6" name="ZoneTexte 5">
            <a:extLst>
              <a:ext uri="{FF2B5EF4-FFF2-40B4-BE49-F238E27FC236}">
                <a16:creationId xmlns:a16="http://schemas.microsoft.com/office/drawing/2014/main" id="{480C83AA-5638-E8AE-201F-B213C003CEC7}"/>
              </a:ext>
            </a:extLst>
          </p:cNvPr>
          <p:cNvSpPr txBox="1"/>
          <p:nvPr/>
        </p:nvSpPr>
        <p:spPr>
          <a:xfrm>
            <a:off x="225630" y="1254826"/>
            <a:ext cx="2596738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2400" dirty="0">
                <a:highlight>
                  <a:srgbClr val="FFFF00"/>
                </a:highlight>
              </a:rPr>
              <a:t>A</a:t>
            </a:r>
            <a:r>
              <a:rPr lang="fr-FR" sz="2400" dirty="0"/>
              <a:t>  5 242 + 1 356 = </a:t>
            </a:r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4A911109-237C-E77F-70E2-907021B08639}"/>
              </a:ext>
            </a:extLst>
          </p:cNvPr>
          <p:cNvSpPr txBox="1"/>
          <p:nvPr/>
        </p:nvSpPr>
        <p:spPr>
          <a:xfrm>
            <a:off x="225630" y="1937388"/>
            <a:ext cx="2596738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2400" dirty="0">
                <a:highlight>
                  <a:srgbClr val="FFFF00"/>
                </a:highlight>
              </a:rPr>
              <a:t>B</a:t>
            </a:r>
            <a:r>
              <a:rPr lang="fr-FR" sz="2400" dirty="0"/>
              <a:t> 4 749 – 3 520 = </a:t>
            </a: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DAF7CB23-054A-CD9F-046B-E4AC91283A08}"/>
              </a:ext>
            </a:extLst>
          </p:cNvPr>
          <p:cNvSpPr txBox="1"/>
          <p:nvPr/>
        </p:nvSpPr>
        <p:spPr>
          <a:xfrm>
            <a:off x="225630" y="2619950"/>
            <a:ext cx="2596738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2400" dirty="0">
                <a:highlight>
                  <a:srgbClr val="FFFF00"/>
                </a:highlight>
              </a:rPr>
              <a:t>C</a:t>
            </a:r>
            <a:r>
              <a:rPr lang="fr-FR" sz="2400" dirty="0"/>
              <a:t>  28,54 + 6,33 = </a:t>
            </a:r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88414CD6-B4D9-072F-BE6F-795037839740}"/>
              </a:ext>
            </a:extLst>
          </p:cNvPr>
          <p:cNvSpPr txBox="1"/>
          <p:nvPr/>
        </p:nvSpPr>
        <p:spPr>
          <a:xfrm>
            <a:off x="225630" y="3302512"/>
            <a:ext cx="2596738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2400" dirty="0">
                <a:highlight>
                  <a:srgbClr val="FFFF00"/>
                </a:highlight>
              </a:rPr>
              <a:t>D</a:t>
            </a:r>
            <a:r>
              <a:rPr lang="fr-FR" sz="2400" dirty="0"/>
              <a:t> 49,52 – 26,21 = </a:t>
            </a:r>
          </a:p>
        </p:txBody>
      </p:sp>
      <p:sp>
        <p:nvSpPr>
          <p:cNvPr id="17" name="ZoneTexte 16">
            <a:extLst>
              <a:ext uri="{FF2B5EF4-FFF2-40B4-BE49-F238E27FC236}">
                <a16:creationId xmlns:a16="http://schemas.microsoft.com/office/drawing/2014/main" id="{852FE675-496E-C913-59C2-EF33B156FA0D}"/>
              </a:ext>
            </a:extLst>
          </p:cNvPr>
          <p:cNvSpPr txBox="1"/>
          <p:nvPr/>
        </p:nvSpPr>
        <p:spPr>
          <a:xfrm>
            <a:off x="225630" y="3985074"/>
            <a:ext cx="2596738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2400" dirty="0">
                <a:highlight>
                  <a:srgbClr val="FFFF00"/>
                </a:highlight>
              </a:rPr>
              <a:t>E</a:t>
            </a:r>
            <a:r>
              <a:rPr lang="fr-FR" sz="2400" dirty="0"/>
              <a:t> 64 × 23 = </a:t>
            </a:r>
          </a:p>
        </p:txBody>
      </p:sp>
      <p:sp>
        <p:nvSpPr>
          <p:cNvPr id="18" name="ZoneTexte 17">
            <a:extLst>
              <a:ext uri="{FF2B5EF4-FFF2-40B4-BE49-F238E27FC236}">
                <a16:creationId xmlns:a16="http://schemas.microsoft.com/office/drawing/2014/main" id="{4A3FEE6D-8B33-9B61-D302-28378629A547}"/>
              </a:ext>
            </a:extLst>
          </p:cNvPr>
          <p:cNvSpPr txBox="1"/>
          <p:nvPr/>
        </p:nvSpPr>
        <p:spPr>
          <a:xfrm>
            <a:off x="225630" y="4667636"/>
            <a:ext cx="2596738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2400" dirty="0">
                <a:highlight>
                  <a:srgbClr val="FFFF00"/>
                </a:highlight>
              </a:rPr>
              <a:t>F</a:t>
            </a:r>
            <a:r>
              <a:rPr lang="fr-FR" sz="2400" dirty="0"/>
              <a:t> 3,25 × 3 = </a:t>
            </a:r>
          </a:p>
        </p:txBody>
      </p:sp>
      <p:sp>
        <p:nvSpPr>
          <p:cNvPr id="19" name="ZoneTexte 18">
            <a:extLst>
              <a:ext uri="{FF2B5EF4-FFF2-40B4-BE49-F238E27FC236}">
                <a16:creationId xmlns:a16="http://schemas.microsoft.com/office/drawing/2014/main" id="{5CF3FDE1-D699-052F-C832-E4FCCB1882D5}"/>
              </a:ext>
            </a:extLst>
          </p:cNvPr>
          <p:cNvSpPr txBox="1"/>
          <p:nvPr/>
        </p:nvSpPr>
        <p:spPr>
          <a:xfrm>
            <a:off x="225630" y="5350198"/>
            <a:ext cx="2596738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2400" dirty="0">
                <a:highlight>
                  <a:srgbClr val="FFFF00"/>
                </a:highlight>
              </a:rPr>
              <a:t>G</a:t>
            </a:r>
            <a:r>
              <a:rPr lang="fr-FR" sz="2400" dirty="0"/>
              <a:t>  84 ÷ 4 = </a:t>
            </a:r>
          </a:p>
        </p:txBody>
      </p:sp>
      <p:sp>
        <p:nvSpPr>
          <p:cNvPr id="22" name="ZoneTexte 21">
            <a:extLst>
              <a:ext uri="{FF2B5EF4-FFF2-40B4-BE49-F238E27FC236}">
                <a16:creationId xmlns:a16="http://schemas.microsoft.com/office/drawing/2014/main" id="{EC12BA27-24DA-0049-DB9A-00FE7903A842}"/>
              </a:ext>
            </a:extLst>
          </p:cNvPr>
          <p:cNvSpPr txBox="1"/>
          <p:nvPr/>
        </p:nvSpPr>
        <p:spPr>
          <a:xfrm>
            <a:off x="225630" y="6032757"/>
            <a:ext cx="2596738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2400" dirty="0">
                <a:highlight>
                  <a:srgbClr val="FFFF00"/>
                </a:highlight>
              </a:rPr>
              <a:t>H</a:t>
            </a:r>
            <a:r>
              <a:rPr lang="fr-FR" sz="2400" dirty="0"/>
              <a:t>   755 ÷ 5 =</a:t>
            </a:r>
          </a:p>
        </p:txBody>
      </p:sp>
      <p:sp>
        <p:nvSpPr>
          <p:cNvPr id="23" name="ZoneTexte 22">
            <a:extLst>
              <a:ext uri="{FF2B5EF4-FFF2-40B4-BE49-F238E27FC236}">
                <a16:creationId xmlns:a16="http://schemas.microsoft.com/office/drawing/2014/main" id="{5BE2AC6D-F629-4189-EC67-CCD62066F4FA}"/>
              </a:ext>
            </a:extLst>
          </p:cNvPr>
          <p:cNvSpPr txBox="1"/>
          <p:nvPr/>
        </p:nvSpPr>
        <p:spPr>
          <a:xfrm>
            <a:off x="3220191" y="1254826"/>
            <a:ext cx="2596738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2400" dirty="0">
                <a:highlight>
                  <a:srgbClr val="FFFF00"/>
                </a:highlight>
              </a:rPr>
              <a:t>I</a:t>
            </a:r>
            <a:r>
              <a:rPr lang="fr-FR" sz="2400" dirty="0"/>
              <a:t> 2 149 + 7 532 = </a:t>
            </a:r>
          </a:p>
        </p:txBody>
      </p:sp>
      <p:sp>
        <p:nvSpPr>
          <p:cNvPr id="24" name="ZoneTexte 23">
            <a:extLst>
              <a:ext uri="{FF2B5EF4-FFF2-40B4-BE49-F238E27FC236}">
                <a16:creationId xmlns:a16="http://schemas.microsoft.com/office/drawing/2014/main" id="{55687851-DB56-06BF-4D5C-5523B7B985A7}"/>
              </a:ext>
            </a:extLst>
          </p:cNvPr>
          <p:cNvSpPr txBox="1"/>
          <p:nvPr/>
        </p:nvSpPr>
        <p:spPr>
          <a:xfrm>
            <a:off x="3220191" y="1937388"/>
            <a:ext cx="2596738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2400" dirty="0">
                <a:highlight>
                  <a:srgbClr val="FFFF00"/>
                </a:highlight>
              </a:rPr>
              <a:t>J</a:t>
            </a:r>
            <a:r>
              <a:rPr lang="fr-FR" sz="2400" dirty="0"/>
              <a:t> 8 609 – 7 582 = </a:t>
            </a:r>
          </a:p>
        </p:txBody>
      </p:sp>
      <p:sp>
        <p:nvSpPr>
          <p:cNvPr id="25" name="ZoneTexte 24">
            <a:extLst>
              <a:ext uri="{FF2B5EF4-FFF2-40B4-BE49-F238E27FC236}">
                <a16:creationId xmlns:a16="http://schemas.microsoft.com/office/drawing/2014/main" id="{FFD3B469-8DE6-D5FB-9F3E-EF7C5CD154C7}"/>
              </a:ext>
            </a:extLst>
          </p:cNvPr>
          <p:cNvSpPr txBox="1"/>
          <p:nvPr/>
        </p:nvSpPr>
        <p:spPr>
          <a:xfrm>
            <a:off x="3220191" y="2619950"/>
            <a:ext cx="2596738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2400" dirty="0">
                <a:highlight>
                  <a:srgbClr val="FFFF00"/>
                </a:highlight>
              </a:rPr>
              <a:t>K</a:t>
            </a:r>
            <a:r>
              <a:rPr lang="fr-FR" sz="2400" dirty="0"/>
              <a:t> 57,72 + 41,19 = </a:t>
            </a:r>
          </a:p>
        </p:txBody>
      </p:sp>
      <p:sp>
        <p:nvSpPr>
          <p:cNvPr id="26" name="ZoneTexte 25">
            <a:extLst>
              <a:ext uri="{FF2B5EF4-FFF2-40B4-BE49-F238E27FC236}">
                <a16:creationId xmlns:a16="http://schemas.microsoft.com/office/drawing/2014/main" id="{F3118610-4A7A-47D6-2B4A-C9C1F9A98C64}"/>
              </a:ext>
            </a:extLst>
          </p:cNvPr>
          <p:cNvSpPr txBox="1"/>
          <p:nvPr/>
        </p:nvSpPr>
        <p:spPr>
          <a:xfrm>
            <a:off x="3220191" y="3302512"/>
            <a:ext cx="2596738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2400" dirty="0">
                <a:highlight>
                  <a:srgbClr val="FFFF00"/>
                </a:highlight>
              </a:rPr>
              <a:t>L</a:t>
            </a:r>
            <a:r>
              <a:rPr lang="fr-FR" sz="2400" dirty="0"/>
              <a:t> 69,51 – 37,29 = </a:t>
            </a:r>
          </a:p>
        </p:txBody>
      </p:sp>
      <p:sp>
        <p:nvSpPr>
          <p:cNvPr id="27" name="ZoneTexte 26">
            <a:extLst>
              <a:ext uri="{FF2B5EF4-FFF2-40B4-BE49-F238E27FC236}">
                <a16:creationId xmlns:a16="http://schemas.microsoft.com/office/drawing/2014/main" id="{7988FE90-D37E-8BD2-7271-B75F3E037BB9}"/>
              </a:ext>
            </a:extLst>
          </p:cNvPr>
          <p:cNvSpPr txBox="1"/>
          <p:nvPr/>
        </p:nvSpPr>
        <p:spPr>
          <a:xfrm>
            <a:off x="3220191" y="3985074"/>
            <a:ext cx="2596738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2400" dirty="0">
                <a:highlight>
                  <a:srgbClr val="FFFF00"/>
                </a:highlight>
              </a:rPr>
              <a:t>M</a:t>
            </a:r>
            <a:r>
              <a:rPr lang="fr-FR" sz="2400" dirty="0"/>
              <a:t> 84 × 27 = </a:t>
            </a:r>
          </a:p>
        </p:txBody>
      </p:sp>
      <p:sp>
        <p:nvSpPr>
          <p:cNvPr id="28" name="ZoneTexte 27">
            <a:extLst>
              <a:ext uri="{FF2B5EF4-FFF2-40B4-BE49-F238E27FC236}">
                <a16:creationId xmlns:a16="http://schemas.microsoft.com/office/drawing/2014/main" id="{77D28F4E-4216-1879-A69F-C8E7802A282C}"/>
              </a:ext>
            </a:extLst>
          </p:cNvPr>
          <p:cNvSpPr txBox="1"/>
          <p:nvPr/>
        </p:nvSpPr>
        <p:spPr>
          <a:xfrm>
            <a:off x="3220191" y="4667636"/>
            <a:ext cx="2596738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2400" dirty="0">
                <a:highlight>
                  <a:srgbClr val="FFFF00"/>
                </a:highlight>
              </a:rPr>
              <a:t>N</a:t>
            </a:r>
            <a:r>
              <a:rPr lang="fr-FR" sz="2400" dirty="0"/>
              <a:t> 37,25 × 4 = </a:t>
            </a:r>
          </a:p>
        </p:txBody>
      </p:sp>
      <p:sp>
        <p:nvSpPr>
          <p:cNvPr id="29" name="ZoneTexte 28">
            <a:extLst>
              <a:ext uri="{FF2B5EF4-FFF2-40B4-BE49-F238E27FC236}">
                <a16:creationId xmlns:a16="http://schemas.microsoft.com/office/drawing/2014/main" id="{CA086B4B-9555-F210-6595-07B999CC696B}"/>
              </a:ext>
            </a:extLst>
          </p:cNvPr>
          <p:cNvSpPr txBox="1"/>
          <p:nvPr/>
        </p:nvSpPr>
        <p:spPr>
          <a:xfrm>
            <a:off x="3220191" y="5350198"/>
            <a:ext cx="2596738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2400" dirty="0">
                <a:highlight>
                  <a:srgbClr val="FFFF00"/>
                </a:highlight>
              </a:rPr>
              <a:t>O</a:t>
            </a:r>
            <a:r>
              <a:rPr lang="fr-FR" sz="2400" dirty="0"/>
              <a:t> 285 ÷ 4 = </a:t>
            </a:r>
          </a:p>
        </p:txBody>
      </p:sp>
      <p:sp>
        <p:nvSpPr>
          <p:cNvPr id="30" name="ZoneTexte 29">
            <a:extLst>
              <a:ext uri="{FF2B5EF4-FFF2-40B4-BE49-F238E27FC236}">
                <a16:creationId xmlns:a16="http://schemas.microsoft.com/office/drawing/2014/main" id="{A0267A8C-1978-0B72-F8E7-A9988C67D5C6}"/>
              </a:ext>
            </a:extLst>
          </p:cNvPr>
          <p:cNvSpPr txBox="1"/>
          <p:nvPr/>
        </p:nvSpPr>
        <p:spPr>
          <a:xfrm>
            <a:off x="3220191" y="6032757"/>
            <a:ext cx="2596738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2400" dirty="0">
                <a:highlight>
                  <a:srgbClr val="FFFF00"/>
                </a:highlight>
              </a:rPr>
              <a:t>P</a:t>
            </a:r>
            <a:r>
              <a:rPr lang="fr-FR" sz="2400" dirty="0"/>
              <a:t> 867 ÷ 6 = </a:t>
            </a:r>
          </a:p>
        </p:txBody>
      </p:sp>
      <p:sp>
        <p:nvSpPr>
          <p:cNvPr id="31" name="ZoneTexte 30">
            <a:extLst>
              <a:ext uri="{FF2B5EF4-FFF2-40B4-BE49-F238E27FC236}">
                <a16:creationId xmlns:a16="http://schemas.microsoft.com/office/drawing/2014/main" id="{8B3C0940-4705-292C-5D86-2A203AB1C1B6}"/>
              </a:ext>
            </a:extLst>
          </p:cNvPr>
          <p:cNvSpPr txBox="1"/>
          <p:nvPr/>
        </p:nvSpPr>
        <p:spPr>
          <a:xfrm>
            <a:off x="6214752" y="1254826"/>
            <a:ext cx="2596738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2400" dirty="0">
                <a:highlight>
                  <a:srgbClr val="FFFF00"/>
                </a:highlight>
              </a:rPr>
              <a:t>Q</a:t>
            </a:r>
            <a:r>
              <a:rPr lang="fr-FR" sz="2400" dirty="0"/>
              <a:t>   </a:t>
            </a:r>
            <a:r>
              <a:rPr lang="fr-FR" sz="2000" dirty="0"/>
              <a:t>77 023 + 2 927 = </a:t>
            </a:r>
            <a:endParaRPr lang="fr-FR" sz="2400" dirty="0"/>
          </a:p>
        </p:txBody>
      </p:sp>
      <p:sp>
        <p:nvSpPr>
          <p:cNvPr id="32" name="ZoneTexte 31">
            <a:extLst>
              <a:ext uri="{FF2B5EF4-FFF2-40B4-BE49-F238E27FC236}">
                <a16:creationId xmlns:a16="http://schemas.microsoft.com/office/drawing/2014/main" id="{E06978DC-CC3A-230A-9962-BE3666EC1B77}"/>
              </a:ext>
            </a:extLst>
          </p:cNvPr>
          <p:cNvSpPr txBox="1"/>
          <p:nvPr/>
        </p:nvSpPr>
        <p:spPr>
          <a:xfrm>
            <a:off x="6214752" y="1937388"/>
            <a:ext cx="2596738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2400" dirty="0">
                <a:highlight>
                  <a:srgbClr val="FFFF00"/>
                </a:highlight>
              </a:rPr>
              <a:t>R</a:t>
            </a:r>
            <a:r>
              <a:rPr lang="fr-FR" sz="2400" dirty="0"/>
              <a:t> </a:t>
            </a:r>
            <a:r>
              <a:rPr lang="fr-FR" sz="2000" dirty="0"/>
              <a:t>84 201 – 77 582 = </a:t>
            </a:r>
            <a:endParaRPr lang="fr-FR" sz="2400" dirty="0"/>
          </a:p>
        </p:txBody>
      </p:sp>
      <p:sp>
        <p:nvSpPr>
          <p:cNvPr id="33" name="ZoneTexte 32">
            <a:extLst>
              <a:ext uri="{FF2B5EF4-FFF2-40B4-BE49-F238E27FC236}">
                <a16:creationId xmlns:a16="http://schemas.microsoft.com/office/drawing/2014/main" id="{D07CA047-26AD-44DA-1541-E110744891FD}"/>
              </a:ext>
            </a:extLst>
          </p:cNvPr>
          <p:cNvSpPr txBox="1"/>
          <p:nvPr/>
        </p:nvSpPr>
        <p:spPr>
          <a:xfrm>
            <a:off x="6214752" y="2619950"/>
            <a:ext cx="2596738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2400" dirty="0">
                <a:highlight>
                  <a:srgbClr val="FFFF00"/>
                </a:highlight>
              </a:rPr>
              <a:t>S</a:t>
            </a:r>
            <a:r>
              <a:rPr lang="fr-FR" sz="2400" dirty="0"/>
              <a:t> 123,75 + 69,38 = </a:t>
            </a:r>
          </a:p>
        </p:txBody>
      </p:sp>
      <p:sp>
        <p:nvSpPr>
          <p:cNvPr id="34" name="ZoneTexte 33">
            <a:extLst>
              <a:ext uri="{FF2B5EF4-FFF2-40B4-BE49-F238E27FC236}">
                <a16:creationId xmlns:a16="http://schemas.microsoft.com/office/drawing/2014/main" id="{D1F92FCE-1636-37E9-F756-8F7909EB9621}"/>
              </a:ext>
            </a:extLst>
          </p:cNvPr>
          <p:cNvSpPr txBox="1"/>
          <p:nvPr/>
        </p:nvSpPr>
        <p:spPr>
          <a:xfrm>
            <a:off x="6214752" y="3302512"/>
            <a:ext cx="2596738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2400" dirty="0">
                <a:highlight>
                  <a:srgbClr val="FFFF00"/>
                </a:highlight>
              </a:rPr>
              <a:t>T</a:t>
            </a:r>
            <a:r>
              <a:rPr lang="fr-FR" sz="2400" dirty="0"/>
              <a:t> 42,31 – 36,59 = </a:t>
            </a:r>
          </a:p>
        </p:txBody>
      </p:sp>
      <p:sp>
        <p:nvSpPr>
          <p:cNvPr id="35" name="ZoneTexte 34">
            <a:extLst>
              <a:ext uri="{FF2B5EF4-FFF2-40B4-BE49-F238E27FC236}">
                <a16:creationId xmlns:a16="http://schemas.microsoft.com/office/drawing/2014/main" id="{5BB164D3-BC3E-FDCE-7DAD-9FCD7DF7E23C}"/>
              </a:ext>
            </a:extLst>
          </p:cNvPr>
          <p:cNvSpPr txBox="1"/>
          <p:nvPr/>
        </p:nvSpPr>
        <p:spPr>
          <a:xfrm>
            <a:off x="6214752" y="3985074"/>
            <a:ext cx="2596738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2400" dirty="0">
                <a:highlight>
                  <a:srgbClr val="FFFF00"/>
                </a:highlight>
              </a:rPr>
              <a:t>U</a:t>
            </a:r>
            <a:r>
              <a:rPr lang="fr-FR" sz="2400" dirty="0"/>
              <a:t> 629 × 57 = </a:t>
            </a:r>
          </a:p>
        </p:txBody>
      </p:sp>
      <p:sp>
        <p:nvSpPr>
          <p:cNvPr id="36" name="ZoneTexte 35">
            <a:extLst>
              <a:ext uri="{FF2B5EF4-FFF2-40B4-BE49-F238E27FC236}">
                <a16:creationId xmlns:a16="http://schemas.microsoft.com/office/drawing/2014/main" id="{00FB2FED-AB63-220A-3FB7-9C4EC5859680}"/>
              </a:ext>
            </a:extLst>
          </p:cNvPr>
          <p:cNvSpPr txBox="1"/>
          <p:nvPr/>
        </p:nvSpPr>
        <p:spPr>
          <a:xfrm>
            <a:off x="6214752" y="4667636"/>
            <a:ext cx="2596738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2400" dirty="0">
                <a:highlight>
                  <a:srgbClr val="FFFF00"/>
                </a:highlight>
              </a:rPr>
              <a:t>V</a:t>
            </a:r>
            <a:r>
              <a:rPr lang="fr-FR" sz="2400" dirty="0"/>
              <a:t> 82,67 × 8 = </a:t>
            </a:r>
          </a:p>
        </p:txBody>
      </p:sp>
      <p:sp>
        <p:nvSpPr>
          <p:cNvPr id="37" name="ZoneTexte 36">
            <a:extLst>
              <a:ext uri="{FF2B5EF4-FFF2-40B4-BE49-F238E27FC236}">
                <a16:creationId xmlns:a16="http://schemas.microsoft.com/office/drawing/2014/main" id="{88D972C7-D0DB-647D-A089-68039ADDD84A}"/>
              </a:ext>
            </a:extLst>
          </p:cNvPr>
          <p:cNvSpPr txBox="1"/>
          <p:nvPr/>
        </p:nvSpPr>
        <p:spPr>
          <a:xfrm>
            <a:off x="6214752" y="5350198"/>
            <a:ext cx="2596738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2400" dirty="0">
                <a:highlight>
                  <a:srgbClr val="FFFF00"/>
                </a:highlight>
              </a:rPr>
              <a:t>W</a:t>
            </a:r>
            <a:r>
              <a:rPr lang="fr-FR" sz="2400" dirty="0"/>
              <a:t> 6 258 ÷ 4 = </a:t>
            </a:r>
          </a:p>
        </p:txBody>
      </p:sp>
      <p:sp>
        <p:nvSpPr>
          <p:cNvPr id="38" name="ZoneTexte 37">
            <a:extLst>
              <a:ext uri="{FF2B5EF4-FFF2-40B4-BE49-F238E27FC236}">
                <a16:creationId xmlns:a16="http://schemas.microsoft.com/office/drawing/2014/main" id="{5696251D-2490-A400-C20F-59D4877CCD82}"/>
              </a:ext>
            </a:extLst>
          </p:cNvPr>
          <p:cNvSpPr txBox="1"/>
          <p:nvPr/>
        </p:nvSpPr>
        <p:spPr>
          <a:xfrm>
            <a:off x="6214752" y="6032757"/>
            <a:ext cx="2596738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2400" dirty="0">
                <a:highlight>
                  <a:srgbClr val="FFFF00"/>
                </a:highlight>
              </a:rPr>
              <a:t>X</a:t>
            </a:r>
            <a:r>
              <a:rPr lang="fr-FR" sz="2400" dirty="0"/>
              <a:t> 2 321 ÷ 7 = </a:t>
            </a:r>
          </a:p>
        </p:txBody>
      </p:sp>
    </p:spTree>
    <p:extLst>
      <p:ext uri="{BB962C8B-B14F-4D97-AF65-F5344CB8AC3E}">
        <p14:creationId xmlns:p14="http://schemas.microsoft.com/office/powerpoint/2010/main" val="863498219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0</TotalTime>
  <Words>157</Words>
  <Application>Microsoft Office PowerPoint</Application>
  <PresentationFormat>Affichage à l'écran (4:3)</PresentationFormat>
  <Paragraphs>29</Paragraphs>
  <Slides>2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2</vt:i4>
      </vt:variant>
    </vt:vector>
  </HeadingPairs>
  <TitlesOfParts>
    <vt:vector size="8" baseType="lpstr">
      <vt:lpstr>Arial</vt:lpstr>
      <vt:lpstr>Calibri</vt:lpstr>
      <vt:lpstr>Calibri Light</vt:lpstr>
      <vt:lpstr>Webdings</vt:lpstr>
      <vt:lpstr>Wingdings</vt:lpstr>
      <vt:lpstr>Thème Office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Nicolas Pinel</cp:lastModifiedBy>
  <cp:revision>88</cp:revision>
  <dcterms:created xsi:type="dcterms:W3CDTF">2023-02-07T14:55:57Z</dcterms:created>
  <dcterms:modified xsi:type="dcterms:W3CDTF">2026-02-26T07:16:01Z</dcterms:modified>
</cp:coreProperties>
</file>