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77" r:id="rId2"/>
    <p:sldId id="274" r:id="rId3"/>
    <p:sldId id="27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8457"/>
    <a:srgbClr val="978776"/>
    <a:srgbClr val="EB9E7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>
        <p:scale>
          <a:sx n="100" d="100"/>
          <a:sy n="100" d="100"/>
        </p:scale>
        <p:origin x="178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sais </a:t>
              </a:r>
              <a:r>
                <a:rPr lang="fr-FR" sz="3200" b="1" dirty="0">
                  <a:solidFill>
                    <a:prstClr val="white"/>
                  </a:solidFill>
                  <a:latin typeface="Calibri" panose="020F0502020204030204"/>
                </a:rPr>
                <a:t>tracer des rectangles, calculer les aires et périmètres de figures. </a:t>
              </a:r>
              <a:endPara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Lis la consigne.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09782"/>
            <a:ext cx="771847" cy="367849"/>
          </a:xfrm>
        </p:spPr>
        <p:txBody>
          <a:bodyPr/>
          <a:lstStyle/>
          <a:p>
            <a:endParaRPr lang="fr-FR" dirty="0"/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29554F6B-DF1C-1A6D-2C21-F0F5B67C3D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923351"/>
              </p:ext>
            </p:extLst>
          </p:nvPr>
        </p:nvGraphicFramePr>
        <p:xfrm>
          <a:off x="4025888" y="2319834"/>
          <a:ext cx="1910955" cy="30575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19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659216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graphicFrame>
        <p:nvGraphicFramePr>
          <p:cNvPr id="13" name="Tableau 12">
            <a:extLst>
              <a:ext uri="{FF2B5EF4-FFF2-40B4-BE49-F238E27FC236}">
                <a16:creationId xmlns:a16="http://schemas.microsoft.com/office/drawing/2014/main" id="{8ED579B0-8741-A35D-E187-A1630D9A05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175519"/>
              </p:ext>
            </p:extLst>
          </p:nvPr>
        </p:nvGraphicFramePr>
        <p:xfrm>
          <a:off x="1350551" y="2319834"/>
          <a:ext cx="2675337" cy="30575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19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0984167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168166788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212912754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659216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graphicFrame>
        <p:nvGraphicFramePr>
          <p:cNvPr id="16" name="Tableau 15">
            <a:extLst>
              <a:ext uri="{FF2B5EF4-FFF2-40B4-BE49-F238E27FC236}">
                <a16:creationId xmlns:a16="http://schemas.microsoft.com/office/drawing/2014/main" id="{CD2B7AF0-AE18-779C-1402-630A5BF581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7782730"/>
              </p:ext>
            </p:extLst>
          </p:nvPr>
        </p:nvGraphicFramePr>
        <p:xfrm>
          <a:off x="4025888" y="5377362"/>
          <a:ext cx="1910955" cy="22931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19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098416771"/>
                    </a:ext>
                  </a:extLst>
                </a:gridCol>
              </a:tblGrid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graphicFrame>
        <p:nvGraphicFramePr>
          <p:cNvPr id="17" name="Tableau 16">
            <a:extLst>
              <a:ext uri="{FF2B5EF4-FFF2-40B4-BE49-F238E27FC236}">
                <a16:creationId xmlns:a16="http://schemas.microsoft.com/office/drawing/2014/main" id="{6958FFB2-1867-FBC1-007D-CC7F251271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1537247"/>
              </p:ext>
            </p:extLst>
          </p:nvPr>
        </p:nvGraphicFramePr>
        <p:xfrm>
          <a:off x="1350550" y="5377362"/>
          <a:ext cx="2675337" cy="22931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19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0984167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168166788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212912754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graphicFrame>
        <p:nvGraphicFramePr>
          <p:cNvPr id="18" name="Tableau 17">
            <a:extLst>
              <a:ext uri="{FF2B5EF4-FFF2-40B4-BE49-F238E27FC236}">
                <a16:creationId xmlns:a16="http://schemas.microsoft.com/office/drawing/2014/main" id="{4BC4EB09-AD1A-A377-5C7A-6A084D3742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260044"/>
              </p:ext>
            </p:extLst>
          </p:nvPr>
        </p:nvGraphicFramePr>
        <p:xfrm>
          <a:off x="5936843" y="2319834"/>
          <a:ext cx="1910955" cy="30575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19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659216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graphicFrame>
        <p:nvGraphicFramePr>
          <p:cNvPr id="19" name="Tableau 18">
            <a:extLst>
              <a:ext uri="{FF2B5EF4-FFF2-40B4-BE49-F238E27FC236}">
                <a16:creationId xmlns:a16="http://schemas.microsoft.com/office/drawing/2014/main" id="{61C8FFC5-A1CC-55EB-F736-7FFFA2377B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356942"/>
              </p:ext>
            </p:extLst>
          </p:nvPr>
        </p:nvGraphicFramePr>
        <p:xfrm>
          <a:off x="5936843" y="5377362"/>
          <a:ext cx="1910955" cy="22931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19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098416771"/>
                    </a:ext>
                  </a:extLst>
                </a:gridCol>
              </a:tblGrid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sp>
        <p:nvSpPr>
          <p:cNvPr id="20" name="ZoneTexte 19">
            <a:extLst>
              <a:ext uri="{FF2B5EF4-FFF2-40B4-BE49-F238E27FC236}">
                <a16:creationId xmlns:a16="http://schemas.microsoft.com/office/drawing/2014/main" id="{53CB872A-BFF4-248C-354D-D8BA9F499FA0}"/>
              </a:ext>
            </a:extLst>
          </p:cNvPr>
          <p:cNvSpPr txBox="1"/>
          <p:nvPr/>
        </p:nvSpPr>
        <p:spPr>
          <a:xfrm>
            <a:off x="252162" y="941826"/>
            <a:ext cx="86396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-</a:t>
            </a:r>
            <a:r>
              <a:rPr lang="fr-FR" sz="2400" kern="1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Trace un </a:t>
            </a:r>
            <a:r>
              <a:rPr lang="fr-FR" sz="2400" kern="12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rectangle</a:t>
            </a:r>
            <a:r>
              <a:rPr lang="fr-FR" sz="2400" kern="1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dont la longueur mesure 8 cm et la largeur 3 cm.</a:t>
            </a:r>
          </a:p>
          <a:p>
            <a:r>
              <a:rPr lang="fr-FR" sz="2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-Trace</a:t>
            </a:r>
            <a:r>
              <a:rPr lang="fr-FR" sz="2400" kern="1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un </a:t>
            </a:r>
            <a:r>
              <a:rPr lang="fr-FR" sz="2400" kern="12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rectangle</a:t>
            </a:r>
            <a:r>
              <a:rPr lang="fr-FR" sz="2400" kern="1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dont la longueur mesure 7 cm et la largeur 4 cm.</a:t>
            </a:r>
          </a:p>
          <a:p>
            <a:r>
              <a:rPr lang="fr-FR" sz="2400" kern="1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Calcule le périmètre et l’aire de chaque figure. Que constates -tu ? </a:t>
            </a:r>
            <a:endParaRPr lang="fr-FR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09782"/>
            <a:ext cx="771847" cy="367849"/>
          </a:xfrm>
        </p:spPr>
        <p:txBody>
          <a:bodyPr/>
          <a:lstStyle/>
          <a:p>
            <a:endParaRPr lang="fr-FR" dirty="0"/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A08931EF-99EE-DECC-DD4C-1029859514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2021402"/>
              </p:ext>
            </p:extLst>
          </p:nvPr>
        </p:nvGraphicFramePr>
        <p:xfrm>
          <a:off x="4025888" y="2319834"/>
          <a:ext cx="1910955" cy="30575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19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659216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01552AC8-DB53-18E8-D23C-566541797C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467034"/>
              </p:ext>
            </p:extLst>
          </p:nvPr>
        </p:nvGraphicFramePr>
        <p:xfrm>
          <a:off x="1350551" y="2319834"/>
          <a:ext cx="2675337" cy="30575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19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0984167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168166788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212912754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659216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F94B4C30-1248-5933-DF25-8656309197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814802"/>
              </p:ext>
            </p:extLst>
          </p:nvPr>
        </p:nvGraphicFramePr>
        <p:xfrm>
          <a:off x="5936843" y="2319834"/>
          <a:ext cx="1910955" cy="30575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19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659216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sp>
        <p:nvSpPr>
          <p:cNvPr id="8" name="ZoneTexte 7">
            <a:extLst>
              <a:ext uri="{FF2B5EF4-FFF2-40B4-BE49-F238E27FC236}">
                <a16:creationId xmlns:a16="http://schemas.microsoft.com/office/drawing/2014/main" id="{AEA84F35-44C9-C851-EE3D-B690356D4830}"/>
              </a:ext>
            </a:extLst>
          </p:cNvPr>
          <p:cNvSpPr txBox="1"/>
          <p:nvPr/>
        </p:nvSpPr>
        <p:spPr>
          <a:xfrm>
            <a:off x="252162" y="941826"/>
            <a:ext cx="86396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-</a:t>
            </a:r>
            <a:r>
              <a:rPr lang="fr-FR" sz="2400" kern="1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Trace un </a:t>
            </a:r>
            <a:r>
              <a:rPr lang="fr-FR" sz="2400" kern="12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rectangle</a:t>
            </a:r>
            <a:r>
              <a:rPr lang="fr-FR" sz="2400" kern="1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dont la longueur mesure 8 cm et la largeur 3 cm.</a:t>
            </a:r>
          </a:p>
          <a:p>
            <a:r>
              <a:rPr lang="fr-FR" sz="2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-Trace</a:t>
            </a:r>
            <a:r>
              <a:rPr lang="fr-FR" sz="2400" kern="1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un </a:t>
            </a:r>
            <a:r>
              <a:rPr lang="fr-FR" sz="2400" kern="12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rectangle</a:t>
            </a:r>
            <a:r>
              <a:rPr lang="fr-FR" sz="2400" kern="1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dont la longueur mesure 7 cm et la largeur 4 cm.</a:t>
            </a:r>
          </a:p>
          <a:p>
            <a:r>
              <a:rPr lang="fr-FR" sz="2400" kern="1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Calcule le périmètre et l’aire de chaque figure. Que constates -tu ? </a:t>
            </a:r>
            <a:endParaRPr lang="fr-FR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410AF8D9-7E71-2D35-6BF1-A09EE520FA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7794157"/>
              </p:ext>
            </p:extLst>
          </p:nvPr>
        </p:nvGraphicFramePr>
        <p:xfrm>
          <a:off x="4025888" y="5377362"/>
          <a:ext cx="1910955" cy="22931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19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098416771"/>
                    </a:ext>
                  </a:extLst>
                </a:gridCol>
              </a:tblGrid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graphicFrame>
        <p:nvGraphicFramePr>
          <p:cNvPr id="10" name="Tableau 9">
            <a:extLst>
              <a:ext uri="{FF2B5EF4-FFF2-40B4-BE49-F238E27FC236}">
                <a16:creationId xmlns:a16="http://schemas.microsoft.com/office/drawing/2014/main" id="{7ED5576E-F7E4-3CD4-F82D-762D707B15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2947175"/>
              </p:ext>
            </p:extLst>
          </p:nvPr>
        </p:nvGraphicFramePr>
        <p:xfrm>
          <a:off x="1350550" y="5377362"/>
          <a:ext cx="2675337" cy="22931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19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0984167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168166788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212912754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graphicFrame>
        <p:nvGraphicFramePr>
          <p:cNvPr id="11" name="Tableau 10">
            <a:extLst>
              <a:ext uri="{FF2B5EF4-FFF2-40B4-BE49-F238E27FC236}">
                <a16:creationId xmlns:a16="http://schemas.microsoft.com/office/drawing/2014/main" id="{CA3D2029-E114-825D-B760-8FAAB430CE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62612"/>
              </p:ext>
            </p:extLst>
          </p:nvPr>
        </p:nvGraphicFramePr>
        <p:xfrm>
          <a:off x="5936843" y="5377362"/>
          <a:ext cx="1910955" cy="22931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19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098416771"/>
                    </a:ext>
                  </a:extLst>
                </a:gridCol>
              </a:tblGrid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A8300CB7-B0FB-23AA-1CF9-D1AEF763C522}"/>
              </a:ext>
            </a:extLst>
          </p:cNvPr>
          <p:cNvSpPr/>
          <p:nvPr/>
        </p:nvSpPr>
        <p:spPr>
          <a:xfrm>
            <a:off x="1720459" y="2712864"/>
            <a:ext cx="3059556" cy="11203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52538B-08C1-0BF8-29D0-E8223C7B66A0}"/>
              </a:ext>
            </a:extLst>
          </p:cNvPr>
          <p:cNvSpPr/>
          <p:nvPr/>
        </p:nvSpPr>
        <p:spPr>
          <a:xfrm>
            <a:off x="1720459" y="4222576"/>
            <a:ext cx="2675337" cy="153528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B050"/>
              </a:solidFill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5343227-DCE8-A83E-97DF-E0C9EA1DD870}"/>
              </a:ext>
            </a:extLst>
          </p:cNvPr>
          <p:cNvSpPr txBox="1"/>
          <p:nvPr/>
        </p:nvSpPr>
        <p:spPr>
          <a:xfrm>
            <a:off x="5322689" y="2740602"/>
            <a:ext cx="26753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C00000"/>
                </a:solidFill>
              </a:rPr>
              <a:t>Périmètre = 22 cm</a:t>
            </a:r>
          </a:p>
          <a:p>
            <a:r>
              <a:rPr lang="fr-FR" sz="24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Aire = 24 cm²</a:t>
            </a:r>
          </a:p>
          <a:p>
            <a:endParaRPr lang="fr-FR" dirty="0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BB40B3AD-F302-20DF-8D1F-3F5EFA4D8C7C}"/>
              </a:ext>
            </a:extLst>
          </p:cNvPr>
          <p:cNvSpPr txBox="1"/>
          <p:nvPr/>
        </p:nvSpPr>
        <p:spPr>
          <a:xfrm>
            <a:off x="5118112" y="4289865"/>
            <a:ext cx="26753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00B050"/>
                </a:solidFill>
              </a:rPr>
              <a:t>Périmètre = 22 cm</a:t>
            </a:r>
          </a:p>
          <a:p>
            <a:r>
              <a:rPr lang="fr-FR" sz="24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Aire = 28 cm²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7085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/>
      <p:bldP spid="20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603</Words>
  <Application>Microsoft Office PowerPoint</Application>
  <PresentationFormat>Affichage à l'écran (4:3)</PresentationFormat>
  <Paragraphs>490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Lis la consigne.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67</cp:revision>
  <dcterms:created xsi:type="dcterms:W3CDTF">2023-02-07T14:55:57Z</dcterms:created>
  <dcterms:modified xsi:type="dcterms:W3CDTF">2026-02-11T20:30:54Z</dcterms:modified>
</cp:coreProperties>
</file>