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handoutMasterIdLst>
    <p:handoutMasterId r:id="rId6"/>
  </p:handoutMasterIdLst>
  <p:sldIdLst>
    <p:sldId id="277" r:id="rId2"/>
    <p:sldId id="274" r:id="rId3"/>
    <p:sldId id="27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8457"/>
    <a:srgbClr val="978776"/>
    <a:srgbClr val="EB9E7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>
        <p:scale>
          <a:sx n="75" d="100"/>
          <a:sy n="75" d="100"/>
        </p:scale>
        <p:origin x="105" y="7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20/02/2026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20/02/2026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106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20/02/2026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0AE3E4-DAD1-AAFC-9690-BFCCE3CC3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9086422-6EB8-8923-3029-F2622CE60B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7840A61-F6A7-4728-2F16-6B86C1E28B78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14847CC-2EDE-B649-9CFD-8A235085E86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3A127A7F-D636-DFB0-7DC1-51FB6B4CB87C}"/>
                </a:ext>
              </a:extLst>
            </p:cNvPr>
            <p:cNvSpPr txBox="1"/>
            <p:nvPr/>
          </p:nvSpPr>
          <p:spPr>
            <a:xfrm>
              <a:off x="2063749" y="3009900"/>
              <a:ext cx="5585279" cy="33239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Je comprends, utilise et produis une suit d’instructions qui décrivent un déplacement en utilisant un vocabulaire spatial précis. </a:t>
              </a:r>
              <a:endParaRPr lang="fr-FR" sz="1800" b="0" i="0" u="none" strike="noStrike" baseline="0" dirty="0">
                <a:latin typeface="Marianne"/>
              </a:endParaRPr>
            </a:p>
            <a:p>
              <a:r>
                <a:rPr lang="fr-FR" sz="1800" b="0" i="0" u="none" strike="noStrike" baseline="0" dirty="0">
                  <a:solidFill>
                    <a:srgbClr val="000000"/>
                  </a:solidFill>
                  <a:latin typeface="Marianne"/>
                </a:rPr>
                <a:t>	</a:t>
              </a:r>
            </a:p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endPara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C5D48AC3-9D0D-5DC5-FDAA-CFB541CE01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54730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Carte du centre ville du Havre (Normandie).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8469F1EB-E06B-4EEA-4707-F060F055FD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72116"/>
            <a:ext cx="9144000" cy="5737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380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Place toi à la mairie du Havre, face au bassin.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8A3AB64-E727-AFFA-966F-9C4A17C9FD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74977"/>
            <a:ext cx="9144000" cy="5737666"/>
          </a:xfrm>
          <a:prstGeom prst="rect">
            <a:avLst/>
          </a:prstGeom>
        </p:spPr>
      </p:pic>
      <p:sp>
        <p:nvSpPr>
          <p:cNvPr id="3" name="Triangle isocèle 2">
            <a:extLst>
              <a:ext uri="{FF2B5EF4-FFF2-40B4-BE49-F238E27FC236}">
                <a16:creationId xmlns:a16="http://schemas.microsoft.com/office/drawing/2014/main" id="{A0007DF0-CABA-632F-9E5F-5AED06E975E7}"/>
              </a:ext>
            </a:extLst>
          </p:cNvPr>
          <p:cNvSpPr/>
          <p:nvPr/>
        </p:nvSpPr>
        <p:spPr>
          <a:xfrm rot="11040969">
            <a:off x="7744049" y="2428802"/>
            <a:ext cx="212349" cy="203682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77405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42</Words>
  <Application>Microsoft Office PowerPoint</Application>
  <PresentationFormat>Affichage à l'écran (4:3)</PresentationFormat>
  <Paragraphs>4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10" baseType="lpstr">
      <vt:lpstr>Arial</vt:lpstr>
      <vt:lpstr>Calibri</vt:lpstr>
      <vt:lpstr>Calibri Light</vt:lpstr>
      <vt:lpstr>Marianne</vt:lpstr>
      <vt:lpstr>Webdings</vt:lpstr>
      <vt:lpstr>Wingdings</vt:lpstr>
      <vt:lpstr>Thème Office</vt:lpstr>
      <vt:lpstr>Présentation PowerPoint</vt:lpstr>
      <vt:lpstr>Carte du centre ville du Havre (Normandie).</vt:lpstr>
      <vt:lpstr>Place toi à la mairie du Havre, face au bassin.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72</cp:revision>
  <dcterms:created xsi:type="dcterms:W3CDTF">2023-02-07T14:55:57Z</dcterms:created>
  <dcterms:modified xsi:type="dcterms:W3CDTF">2026-02-20T08:46:05Z</dcterms:modified>
</cp:coreProperties>
</file>