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0" r:id="rId4"/>
    <p:sldId id="281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des additions et soustractions avec des nombres décimaux.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Fais une estimation du calcul.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2950667" y="1586807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23,4 + 15,2 =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2950667" y="1586807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23,4 + 15,2 =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24229AD-061C-E7B4-0975-CC2B24766E17}"/>
              </a:ext>
            </a:extLst>
          </p:cNvPr>
          <p:cNvSpPr txBox="1"/>
          <p:nvPr/>
        </p:nvSpPr>
        <p:spPr>
          <a:xfrm>
            <a:off x="2916721" y="3647288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dirty="0">
                <a:solidFill>
                  <a:srgbClr val="00B050"/>
                </a:solidFill>
              </a:rPr>
              <a:t>23 + 15 = 38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F484CC-5CA7-5375-D58E-3066E4A5EFC7}"/>
              </a:ext>
            </a:extLst>
          </p:cNvPr>
          <p:cNvSpPr txBox="1"/>
          <p:nvPr/>
        </p:nvSpPr>
        <p:spPr>
          <a:xfrm>
            <a:off x="3368142" y="2151953"/>
            <a:ext cx="688153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dirty="0">
                <a:solidFill>
                  <a:srgbClr val="00B050"/>
                </a:solidFill>
              </a:rPr>
              <a:t>23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B6B486C-804D-71B4-0CB9-D156F55A3B8A}"/>
              </a:ext>
            </a:extLst>
          </p:cNvPr>
          <p:cNvSpPr txBox="1"/>
          <p:nvPr/>
        </p:nvSpPr>
        <p:spPr>
          <a:xfrm>
            <a:off x="4473770" y="2151953"/>
            <a:ext cx="688153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dirty="0">
                <a:solidFill>
                  <a:srgbClr val="00B050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7869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poser l’opération ?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2955001" y="1240115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23,4 + 15,2 =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F8A0D3-8B69-9962-F86C-8E41751566B6}"/>
              </a:ext>
            </a:extLst>
          </p:cNvPr>
          <p:cNvSpPr/>
          <p:nvPr/>
        </p:nvSpPr>
        <p:spPr>
          <a:xfrm>
            <a:off x="3705698" y="240323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ECACAD-1A26-0FCD-AB1A-559D897D94B9}"/>
              </a:ext>
            </a:extLst>
          </p:cNvPr>
          <p:cNvSpPr/>
          <p:nvPr/>
        </p:nvSpPr>
        <p:spPr>
          <a:xfrm>
            <a:off x="4373758" y="2394595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C97A5C5-55A4-1F41-EA35-4FA4CCAC1267}"/>
              </a:ext>
            </a:extLst>
          </p:cNvPr>
          <p:cNvCxnSpPr/>
          <p:nvPr/>
        </p:nvCxnSpPr>
        <p:spPr>
          <a:xfrm>
            <a:off x="2956248" y="3934039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C0F3891-BD78-B2D0-0C7D-8848420A42A7}"/>
              </a:ext>
            </a:extLst>
          </p:cNvPr>
          <p:cNvSpPr/>
          <p:nvPr/>
        </p:nvSpPr>
        <p:spPr>
          <a:xfrm>
            <a:off x="2959057" y="240323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56D144-B184-02F1-226F-ACBF7E35EBB0}"/>
              </a:ext>
            </a:extLst>
          </p:cNvPr>
          <p:cNvSpPr/>
          <p:nvPr/>
        </p:nvSpPr>
        <p:spPr>
          <a:xfrm>
            <a:off x="4267812" y="2674680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528D4A-BC22-53BD-4547-F0B552675987}"/>
              </a:ext>
            </a:extLst>
          </p:cNvPr>
          <p:cNvSpPr/>
          <p:nvPr/>
        </p:nvSpPr>
        <p:spPr>
          <a:xfrm>
            <a:off x="4303164" y="4295243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DCFE4D36-A4AA-AFBC-C9D1-FAB640C857D6}"/>
              </a:ext>
            </a:extLst>
          </p:cNvPr>
          <p:cNvGrpSpPr/>
          <p:nvPr/>
        </p:nvGrpSpPr>
        <p:grpSpPr>
          <a:xfrm>
            <a:off x="2931272" y="2144476"/>
            <a:ext cx="2890879" cy="2451175"/>
            <a:chOff x="2931304" y="2152433"/>
            <a:chExt cx="2890879" cy="2451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940579F-E4B5-2C3F-0578-2508D3909882}"/>
                </a:ext>
              </a:extLst>
            </p:cNvPr>
            <p:cNvSpPr/>
            <p:nvPr/>
          </p:nvSpPr>
          <p:spPr>
            <a:xfrm>
              <a:off x="3651170" y="2155608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A9C3645-284B-F53B-7747-9219160BC7B1}"/>
                </a:ext>
              </a:extLst>
            </p:cNvPr>
            <p:cNvSpPr/>
            <p:nvPr/>
          </p:nvSpPr>
          <p:spPr>
            <a:xfrm>
              <a:off x="2931304" y="2155977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57DFA48-523A-DA31-F27A-42AE339550AD}"/>
                </a:ext>
              </a:extLst>
            </p:cNvPr>
            <p:cNvSpPr/>
            <p:nvPr/>
          </p:nvSpPr>
          <p:spPr>
            <a:xfrm>
              <a:off x="4369125" y="2155608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00" dirty="0">
                  <a:solidFill>
                    <a:schemeClr val="tx1"/>
                  </a:solidFill>
                </a:rPr>
                <a:t>dixièmes</a:t>
              </a:r>
              <a:endParaRPr lang="fr-FR" sz="7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E6DCEE9-5551-6057-84B3-71D9A1327434}"/>
                </a:ext>
              </a:extLst>
            </p:cNvPr>
            <p:cNvSpPr/>
            <p:nvPr/>
          </p:nvSpPr>
          <p:spPr>
            <a:xfrm>
              <a:off x="5091879" y="2155608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00" dirty="0">
                  <a:solidFill>
                    <a:schemeClr val="tx1"/>
                  </a:solidFill>
                </a:rPr>
                <a:t>centièmes</a:t>
              </a:r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FEAE83CF-2271-B09B-9C55-B92377A64D06}"/>
                </a:ext>
              </a:extLst>
            </p:cNvPr>
            <p:cNvCxnSpPr/>
            <p:nvPr/>
          </p:nvCxnSpPr>
          <p:spPr>
            <a:xfrm>
              <a:off x="2931304" y="2155608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D915533-4CB9-9E03-3A23-8AD33257CD3A}"/>
                </a:ext>
              </a:extLst>
            </p:cNvPr>
            <p:cNvCxnSpPr/>
            <p:nvPr/>
          </p:nvCxnSpPr>
          <p:spPr>
            <a:xfrm>
              <a:off x="3651170" y="2155608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98B9D7A0-8121-21EA-8534-2AC7B33F98DC}"/>
                </a:ext>
              </a:extLst>
            </p:cNvPr>
            <p:cNvCxnSpPr/>
            <p:nvPr/>
          </p:nvCxnSpPr>
          <p:spPr>
            <a:xfrm>
              <a:off x="4376712" y="2152433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E2CB1FC1-B803-05FA-849B-7BC29CC76C25}"/>
                </a:ext>
              </a:extLst>
            </p:cNvPr>
            <p:cNvCxnSpPr/>
            <p:nvPr/>
          </p:nvCxnSpPr>
          <p:spPr>
            <a:xfrm>
              <a:off x="5089125" y="2155608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C2FE65BC-88BB-0E10-F7CD-F214186548FC}"/>
                </a:ext>
              </a:extLst>
            </p:cNvPr>
            <p:cNvCxnSpPr/>
            <p:nvPr/>
          </p:nvCxnSpPr>
          <p:spPr>
            <a:xfrm>
              <a:off x="5822183" y="2152433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F47C20A2-324B-625D-E37D-8BBC777CA1FB}"/>
              </a:ext>
            </a:extLst>
          </p:cNvPr>
          <p:cNvSpPr/>
          <p:nvPr/>
        </p:nvSpPr>
        <p:spPr>
          <a:xfrm>
            <a:off x="3674017" y="3185574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A9854CB-9E15-0B79-93CB-4FBACDAF715F}"/>
              </a:ext>
            </a:extLst>
          </p:cNvPr>
          <p:cNvSpPr/>
          <p:nvPr/>
        </p:nvSpPr>
        <p:spPr>
          <a:xfrm>
            <a:off x="4397294" y="317183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C6A32E-E8C4-F48F-B9E3-573DC383542D}"/>
              </a:ext>
            </a:extLst>
          </p:cNvPr>
          <p:cNvSpPr/>
          <p:nvPr/>
        </p:nvSpPr>
        <p:spPr>
          <a:xfrm>
            <a:off x="2971676" y="3181676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89DDD1F-F505-5906-AC52-CCEFBD95731C}"/>
              </a:ext>
            </a:extLst>
          </p:cNvPr>
          <p:cNvSpPr/>
          <p:nvPr/>
        </p:nvSpPr>
        <p:spPr>
          <a:xfrm>
            <a:off x="4250332" y="3451919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645E29A-F83E-C3F4-1183-64233A436A36}"/>
              </a:ext>
            </a:extLst>
          </p:cNvPr>
          <p:cNvSpPr/>
          <p:nvPr/>
        </p:nvSpPr>
        <p:spPr>
          <a:xfrm>
            <a:off x="4385405" y="3965758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BEB9E5C-6CE4-476C-18EC-D0DEA820C82D}"/>
              </a:ext>
            </a:extLst>
          </p:cNvPr>
          <p:cNvSpPr/>
          <p:nvPr/>
        </p:nvSpPr>
        <p:spPr>
          <a:xfrm>
            <a:off x="3675334" y="3965758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BC51164-6D7C-D333-0809-AD3C14EFC939}"/>
              </a:ext>
            </a:extLst>
          </p:cNvPr>
          <p:cNvSpPr/>
          <p:nvPr/>
        </p:nvSpPr>
        <p:spPr>
          <a:xfrm>
            <a:off x="2945811" y="3960115"/>
            <a:ext cx="69660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252B428-F791-8119-D190-FD66253D14D8}"/>
              </a:ext>
            </a:extLst>
          </p:cNvPr>
          <p:cNvSpPr/>
          <p:nvPr/>
        </p:nvSpPr>
        <p:spPr>
          <a:xfrm>
            <a:off x="4265681" y="4214467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3746D3-443A-FF45-A19F-883E173CB406}"/>
              </a:ext>
            </a:extLst>
          </p:cNvPr>
          <p:cNvSpPr/>
          <p:nvPr/>
        </p:nvSpPr>
        <p:spPr>
          <a:xfrm>
            <a:off x="2051766" y="309191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2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8" grpId="0"/>
      <p:bldP spid="37" grpId="0" animBg="1"/>
      <p:bldP spid="38" grpId="0" animBg="1"/>
      <p:bldP spid="39" grpId="0" animBg="1"/>
      <p:bldP spid="40" grpId="0"/>
      <p:bldP spid="41" grpId="0" animBg="1"/>
      <p:bldP spid="42" grpId="0" animBg="1"/>
      <p:bldP spid="43" grpId="0" animBg="1"/>
      <p:bldP spid="4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Autre exemple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2955001" y="1240115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25,54 + 48,02 =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F8A0D3-8B69-9962-F86C-8E41751566B6}"/>
              </a:ext>
            </a:extLst>
          </p:cNvPr>
          <p:cNvSpPr/>
          <p:nvPr/>
        </p:nvSpPr>
        <p:spPr>
          <a:xfrm>
            <a:off x="3668397" y="240323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ECACAD-1A26-0FCD-AB1A-559D897D94B9}"/>
              </a:ext>
            </a:extLst>
          </p:cNvPr>
          <p:cNvSpPr/>
          <p:nvPr/>
        </p:nvSpPr>
        <p:spPr>
          <a:xfrm>
            <a:off x="4373758" y="2394595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C97A5C5-55A4-1F41-EA35-4FA4CCAC1267}"/>
              </a:ext>
            </a:extLst>
          </p:cNvPr>
          <p:cNvCxnSpPr/>
          <p:nvPr/>
        </p:nvCxnSpPr>
        <p:spPr>
          <a:xfrm>
            <a:off x="2956248" y="3934039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C0F3891-BD78-B2D0-0C7D-8848420A42A7}"/>
              </a:ext>
            </a:extLst>
          </p:cNvPr>
          <p:cNvSpPr/>
          <p:nvPr/>
        </p:nvSpPr>
        <p:spPr>
          <a:xfrm>
            <a:off x="2959057" y="240323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56D144-B184-02F1-226F-ACBF7E35EBB0}"/>
              </a:ext>
            </a:extLst>
          </p:cNvPr>
          <p:cNvSpPr/>
          <p:nvPr/>
        </p:nvSpPr>
        <p:spPr>
          <a:xfrm>
            <a:off x="4267812" y="2674680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528D4A-BC22-53BD-4547-F0B552675987}"/>
              </a:ext>
            </a:extLst>
          </p:cNvPr>
          <p:cNvSpPr/>
          <p:nvPr/>
        </p:nvSpPr>
        <p:spPr>
          <a:xfrm>
            <a:off x="4303164" y="4295243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DCFE4D36-A4AA-AFBC-C9D1-FAB640C857D6}"/>
              </a:ext>
            </a:extLst>
          </p:cNvPr>
          <p:cNvGrpSpPr/>
          <p:nvPr/>
        </p:nvGrpSpPr>
        <p:grpSpPr>
          <a:xfrm>
            <a:off x="2931272" y="2144476"/>
            <a:ext cx="2890879" cy="2451175"/>
            <a:chOff x="2931304" y="2152433"/>
            <a:chExt cx="2890879" cy="2451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940579F-E4B5-2C3F-0578-2508D3909882}"/>
                </a:ext>
              </a:extLst>
            </p:cNvPr>
            <p:cNvSpPr/>
            <p:nvPr/>
          </p:nvSpPr>
          <p:spPr>
            <a:xfrm>
              <a:off x="3651170" y="2155608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0070C0"/>
                  </a:solidFill>
                </a:rPr>
                <a:t>U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A9C3645-284B-F53B-7747-9219160BC7B1}"/>
                </a:ext>
              </a:extLst>
            </p:cNvPr>
            <p:cNvSpPr/>
            <p:nvPr/>
          </p:nvSpPr>
          <p:spPr>
            <a:xfrm>
              <a:off x="2931304" y="2155977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100" b="1" dirty="0">
                  <a:solidFill>
                    <a:srgbClr val="C00000"/>
                  </a:solidFill>
                </a:rPr>
                <a:t>D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57DFA48-523A-DA31-F27A-42AE339550AD}"/>
                </a:ext>
              </a:extLst>
            </p:cNvPr>
            <p:cNvSpPr/>
            <p:nvPr/>
          </p:nvSpPr>
          <p:spPr>
            <a:xfrm>
              <a:off x="4369125" y="2155608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00" dirty="0">
                  <a:solidFill>
                    <a:schemeClr val="tx1"/>
                  </a:solidFill>
                </a:rPr>
                <a:t>dixièmes</a:t>
              </a:r>
              <a:endParaRPr lang="fr-FR" sz="7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E6DCEE9-5551-6057-84B3-71D9A1327434}"/>
                </a:ext>
              </a:extLst>
            </p:cNvPr>
            <p:cNvSpPr/>
            <p:nvPr/>
          </p:nvSpPr>
          <p:spPr>
            <a:xfrm>
              <a:off x="5091879" y="2155608"/>
              <a:ext cx="720000" cy="242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sz="1000" dirty="0">
                  <a:solidFill>
                    <a:schemeClr val="tx1"/>
                  </a:solidFill>
                </a:rPr>
                <a:t>centièmes</a:t>
              </a:r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FEAE83CF-2271-B09B-9C55-B92377A64D06}"/>
                </a:ext>
              </a:extLst>
            </p:cNvPr>
            <p:cNvCxnSpPr/>
            <p:nvPr/>
          </p:nvCxnSpPr>
          <p:spPr>
            <a:xfrm>
              <a:off x="2931304" y="2155608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D915533-4CB9-9E03-3A23-8AD33257CD3A}"/>
                </a:ext>
              </a:extLst>
            </p:cNvPr>
            <p:cNvCxnSpPr/>
            <p:nvPr/>
          </p:nvCxnSpPr>
          <p:spPr>
            <a:xfrm>
              <a:off x="3651170" y="2155608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98B9D7A0-8121-21EA-8534-2AC7B33F98DC}"/>
                </a:ext>
              </a:extLst>
            </p:cNvPr>
            <p:cNvCxnSpPr/>
            <p:nvPr/>
          </p:nvCxnSpPr>
          <p:spPr>
            <a:xfrm>
              <a:off x="4376712" y="2152433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E2CB1FC1-B803-05FA-849B-7BC29CC76C25}"/>
                </a:ext>
              </a:extLst>
            </p:cNvPr>
            <p:cNvCxnSpPr/>
            <p:nvPr/>
          </p:nvCxnSpPr>
          <p:spPr>
            <a:xfrm>
              <a:off x="5089125" y="2155608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C2FE65BC-88BB-0E10-F7CD-F214186548FC}"/>
                </a:ext>
              </a:extLst>
            </p:cNvPr>
            <p:cNvCxnSpPr/>
            <p:nvPr/>
          </p:nvCxnSpPr>
          <p:spPr>
            <a:xfrm>
              <a:off x="5822183" y="2152433"/>
              <a:ext cx="0" cy="24480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F47C20A2-324B-625D-E37D-8BBC777CA1FB}"/>
              </a:ext>
            </a:extLst>
          </p:cNvPr>
          <p:cNvSpPr/>
          <p:nvPr/>
        </p:nvSpPr>
        <p:spPr>
          <a:xfrm>
            <a:off x="3674017" y="3185574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A9854CB-9E15-0B79-93CB-4FBACDAF715F}"/>
              </a:ext>
            </a:extLst>
          </p:cNvPr>
          <p:cNvSpPr/>
          <p:nvPr/>
        </p:nvSpPr>
        <p:spPr>
          <a:xfrm>
            <a:off x="4397294" y="317183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C6A32E-E8C4-F48F-B9E3-573DC383542D}"/>
              </a:ext>
            </a:extLst>
          </p:cNvPr>
          <p:cNvSpPr/>
          <p:nvPr/>
        </p:nvSpPr>
        <p:spPr>
          <a:xfrm>
            <a:off x="2930661" y="3181676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89DDD1F-F505-5906-AC52-CCEFBD95731C}"/>
              </a:ext>
            </a:extLst>
          </p:cNvPr>
          <p:cNvSpPr/>
          <p:nvPr/>
        </p:nvSpPr>
        <p:spPr>
          <a:xfrm>
            <a:off x="4250332" y="3451919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645E29A-F83E-C3F4-1183-64233A436A36}"/>
              </a:ext>
            </a:extLst>
          </p:cNvPr>
          <p:cNvSpPr/>
          <p:nvPr/>
        </p:nvSpPr>
        <p:spPr>
          <a:xfrm>
            <a:off x="4385405" y="3965758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BEB9E5C-6CE4-476C-18EC-D0DEA820C82D}"/>
              </a:ext>
            </a:extLst>
          </p:cNvPr>
          <p:cNvSpPr/>
          <p:nvPr/>
        </p:nvSpPr>
        <p:spPr>
          <a:xfrm>
            <a:off x="3675334" y="3965758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BC51164-6D7C-D333-0809-AD3C14EFC939}"/>
              </a:ext>
            </a:extLst>
          </p:cNvPr>
          <p:cNvSpPr/>
          <p:nvPr/>
        </p:nvSpPr>
        <p:spPr>
          <a:xfrm>
            <a:off x="2945811" y="3960115"/>
            <a:ext cx="69660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252B428-F791-8119-D190-FD66253D14D8}"/>
              </a:ext>
            </a:extLst>
          </p:cNvPr>
          <p:cNvSpPr/>
          <p:nvPr/>
        </p:nvSpPr>
        <p:spPr>
          <a:xfrm>
            <a:off x="4265681" y="4214467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3DCE35-E7AD-1EF7-31B9-57EEA3377C6E}"/>
              </a:ext>
            </a:extLst>
          </p:cNvPr>
          <p:cNvSpPr/>
          <p:nvPr/>
        </p:nvSpPr>
        <p:spPr>
          <a:xfrm>
            <a:off x="5102854" y="2403237"/>
            <a:ext cx="685605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17EBA8-47BC-2EF9-9F28-B7A207D9E0BE}"/>
              </a:ext>
            </a:extLst>
          </p:cNvPr>
          <p:cNvSpPr/>
          <p:nvPr/>
        </p:nvSpPr>
        <p:spPr>
          <a:xfrm>
            <a:off x="5105764" y="3181676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013C5C-8BC5-A759-5F7F-A5740E9E2FCE}"/>
              </a:ext>
            </a:extLst>
          </p:cNvPr>
          <p:cNvSpPr/>
          <p:nvPr/>
        </p:nvSpPr>
        <p:spPr>
          <a:xfrm>
            <a:off x="5118463" y="3976245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12E8D0-66E7-2CCB-C9DC-FB8BA05BCC35}"/>
              </a:ext>
            </a:extLst>
          </p:cNvPr>
          <p:cNvSpPr/>
          <p:nvPr/>
        </p:nvSpPr>
        <p:spPr>
          <a:xfrm>
            <a:off x="3043508" y="2346640"/>
            <a:ext cx="200436" cy="260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C00000"/>
                </a:solidFill>
              </a:rPr>
              <a:t>1</a:t>
            </a:r>
            <a:endParaRPr lang="fr-FR" sz="1100" dirty="0">
              <a:solidFill>
                <a:srgbClr val="C0000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9FF25D-D9BF-A349-E1DC-84C854E4E377}"/>
              </a:ext>
            </a:extLst>
          </p:cNvPr>
          <p:cNvSpPr txBox="1"/>
          <p:nvPr/>
        </p:nvSpPr>
        <p:spPr>
          <a:xfrm>
            <a:off x="5445655" y="1235851"/>
            <a:ext cx="1421711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dirty="0">
                <a:solidFill>
                  <a:srgbClr val="00B050"/>
                </a:solidFill>
              </a:rPr>
              <a:t>73,56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05A6E1-3163-98CB-5134-3C17535969E9}"/>
              </a:ext>
            </a:extLst>
          </p:cNvPr>
          <p:cNvSpPr/>
          <p:nvPr/>
        </p:nvSpPr>
        <p:spPr>
          <a:xfrm>
            <a:off x="2166004" y="3114595"/>
            <a:ext cx="685605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37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8" grpId="0"/>
      <p:bldP spid="37" grpId="0" animBg="1"/>
      <p:bldP spid="38" grpId="0" animBg="1"/>
      <p:bldP spid="39" grpId="0" animBg="1"/>
      <p:bldP spid="40" grpId="0"/>
      <p:bldP spid="41" grpId="0" animBg="1"/>
      <p:bldP spid="42" grpId="0" animBg="1"/>
      <p:bldP spid="43" grpId="0" animBg="1"/>
      <p:bldP spid="44" grpId="0"/>
      <p:bldP spid="5" grpId="0" animBg="1"/>
      <p:bldP spid="6" grpId="0" animBg="1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97</Words>
  <Application>Microsoft Office PowerPoint</Application>
  <PresentationFormat>Affichage à l'écran (4:3)</PresentationFormat>
  <Paragraphs>52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Fais une estimation du calcul. </vt:lpstr>
      <vt:lpstr>Correction</vt:lpstr>
      <vt:lpstr>Comment poser l’opération ? </vt:lpstr>
      <vt:lpstr>Autre exemple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68</cp:revision>
  <dcterms:created xsi:type="dcterms:W3CDTF">2023-02-07T14:55:57Z</dcterms:created>
  <dcterms:modified xsi:type="dcterms:W3CDTF">2026-02-19T10:05:03Z</dcterms:modified>
</cp:coreProperties>
</file>