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38" r:id="rId2"/>
    <p:sldId id="304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FF9933"/>
    <a:srgbClr val="4472C4"/>
    <a:srgbClr val="FF00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108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A71A58-A8EB-7A52-0643-9CA3EC3E6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45DE20B-4BA7-E0F5-9216-B98794849F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E199A3D-3E9F-0EC1-5662-86CC62020DAF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2DF0398-60E4-EE78-EAB8-0805EFA50A9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F7D96A6A-EC13-170B-10AD-EBE662380BE8}"/>
                </a:ext>
              </a:extLst>
            </p:cNvPr>
            <p:cNvSpPr txBox="1"/>
            <p:nvPr/>
          </p:nvSpPr>
          <p:spPr>
            <a:xfrm>
              <a:off x="2063749" y="3009900"/>
              <a:ext cx="5207908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convertir des unités de mesure de longueur.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3E5BBB1-87FB-8EE5-AEED-40BF96D9C4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0591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/>
              <a:t>Complète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3F82F54-0754-7BCB-1A13-593BF8179E62}"/>
              </a:ext>
            </a:extLst>
          </p:cNvPr>
          <p:cNvSpPr txBox="1"/>
          <p:nvPr/>
        </p:nvSpPr>
        <p:spPr>
          <a:xfrm>
            <a:off x="8385611" y="6452804"/>
            <a:ext cx="75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C0E69A93-A983-BE4D-B8AA-0AECBDD22D32}"/>
                  </a:ext>
                </a:extLst>
              </p:cNvPr>
              <p:cNvSpPr txBox="1"/>
              <p:nvPr/>
            </p:nvSpPr>
            <p:spPr>
              <a:xfrm>
                <a:off x="1680339" y="1697539"/>
                <a:ext cx="6583322" cy="7877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2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32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3200" dirty="0"/>
                  <a:t> m = … cm</a:t>
                </a:r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C0E69A93-A983-BE4D-B8AA-0AECBDD22D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339" y="1697539"/>
                <a:ext cx="6583322" cy="787716"/>
              </a:xfrm>
              <a:prstGeom prst="rect">
                <a:avLst/>
              </a:prstGeom>
              <a:blipFill>
                <a:blip r:embed="rId2"/>
                <a:stretch>
                  <a:fillRect b="-1153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69680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404D2C2-8597-3340-9914-9ECF63B0A1D0}"/>
              </a:ext>
            </a:extLst>
          </p:cNvPr>
          <p:cNvSpPr txBox="1"/>
          <p:nvPr/>
        </p:nvSpPr>
        <p:spPr>
          <a:xfrm>
            <a:off x="8385611" y="6452804"/>
            <a:ext cx="75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A321EA5-1A01-CD21-167B-549AF3F84DFA}"/>
                  </a:ext>
                </a:extLst>
              </p:cNvPr>
              <p:cNvSpPr txBox="1"/>
              <p:nvPr/>
            </p:nvSpPr>
            <p:spPr>
              <a:xfrm>
                <a:off x="1806015" y="1688872"/>
                <a:ext cx="3546042" cy="7877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2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32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3200" dirty="0"/>
                  <a:t> m = … cm</a:t>
                </a:r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A321EA5-1A01-CD21-167B-549AF3F84D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6015" y="1688872"/>
                <a:ext cx="3546042" cy="787716"/>
              </a:xfrm>
              <a:prstGeom prst="rect">
                <a:avLst/>
              </a:prstGeom>
              <a:blipFill>
                <a:blip r:embed="rId2"/>
                <a:stretch>
                  <a:fillRect b="-1240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ZoneTexte 7">
            <a:extLst>
              <a:ext uri="{FF2B5EF4-FFF2-40B4-BE49-F238E27FC236}">
                <a16:creationId xmlns:a16="http://schemas.microsoft.com/office/drawing/2014/main" id="{96DCFB2E-C292-E8FA-8A16-2A8AB1293E1E}"/>
              </a:ext>
            </a:extLst>
          </p:cNvPr>
          <p:cNvSpPr txBox="1"/>
          <p:nvPr/>
        </p:nvSpPr>
        <p:spPr>
          <a:xfrm>
            <a:off x="2803788" y="1790342"/>
            <a:ext cx="162801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50 cm</a:t>
            </a:r>
          </a:p>
        </p:txBody>
      </p:sp>
    </p:spTree>
    <p:extLst>
      <p:ext uri="{BB962C8B-B14F-4D97-AF65-F5344CB8AC3E}">
        <p14:creationId xmlns:p14="http://schemas.microsoft.com/office/powerpoint/2010/main" val="367000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/>
              <a:t>Complète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3F82F54-0754-7BCB-1A13-593BF8179E62}"/>
              </a:ext>
            </a:extLst>
          </p:cNvPr>
          <p:cNvSpPr txBox="1"/>
          <p:nvPr/>
        </p:nvSpPr>
        <p:spPr>
          <a:xfrm>
            <a:off x="8385611" y="6452804"/>
            <a:ext cx="75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5/5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C0E69A93-A983-BE4D-B8AA-0AECBDD22D32}"/>
                  </a:ext>
                </a:extLst>
              </p:cNvPr>
              <p:cNvSpPr txBox="1"/>
              <p:nvPr/>
            </p:nvSpPr>
            <p:spPr>
              <a:xfrm>
                <a:off x="1680339" y="1697539"/>
                <a:ext cx="6583322" cy="7877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2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fr-FR" sz="3200" b="0" i="1" dirty="0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3200" dirty="0"/>
                  <a:t> km = … m</a:t>
                </a:r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C0E69A93-A983-BE4D-B8AA-0AECBDD22D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339" y="1697539"/>
                <a:ext cx="6583322" cy="787716"/>
              </a:xfrm>
              <a:prstGeom prst="rect">
                <a:avLst/>
              </a:prstGeom>
              <a:blipFill>
                <a:blip r:embed="rId2"/>
                <a:stretch>
                  <a:fillRect b="-1230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906405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404D2C2-8597-3340-9914-9ECF63B0A1D0}"/>
              </a:ext>
            </a:extLst>
          </p:cNvPr>
          <p:cNvSpPr txBox="1"/>
          <p:nvPr/>
        </p:nvSpPr>
        <p:spPr>
          <a:xfrm>
            <a:off x="8385611" y="6452804"/>
            <a:ext cx="75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5/5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A321EA5-1A01-CD21-167B-549AF3F84DFA}"/>
                  </a:ext>
                </a:extLst>
              </p:cNvPr>
              <p:cNvSpPr txBox="1"/>
              <p:nvPr/>
            </p:nvSpPr>
            <p:spPr>
              <a:xfrm>
                <a:off x="1806015" y="1688872"/>
                <a:ext cx="3546042" cy="1281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2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i="1" dirty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fr-FR" sz="3200" i="1" dirty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3200" dirty="0"/>
                  <a:t> km = … m</a:t>
                </a:r>
              </a:p>
              <a:p>
                <a:endParaRPr lang="fr-FR" sz="32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A321EA5-1A01-CD21-167B-549AF3F84D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6015" y="1688872"/>
                <a:ext cx="3546042" cy="128118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ZoneTexte 7">
            <a:extLst>
              <a:ext uri="{FF2B5EF4-FFF2-40B4-BE49-F238E27FC236}">
                <a16:creationId xmlns:a16="http://schemas.microsoft.com/office/drawing/2014/main" id="{96DCFB2E-C292-E8FA-8A16-2A8AB1293E1E}"/>
              </a:ext>
            </a:extLst>
          </p:cNvPr>
          <p:cNvSpPr txBox="1"/>
          <p:nvPr/>
        </p:nvSpPr>
        <p:spPr>
          <a:xfrm>
            <a:off x="3072474" y="1794676"/>
            <a:ext cx="162801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750 m</a:t>
            </a:r>
          </a:p>
        </p:txBody>
      </p:sp>
    </p:spTree>
    <p:extLst>
      <p:ext uri="{BB962C8B-B14F-4D97-AF65-F5344CB8AC3E}">
        <p14:creationId xmlns:p14="http://schemas.microsoft.com/office/powerpoint/2010/main" val="61672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/>
              <a:t>Complète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3F82F54-0754-7BCB-1A13-593BF8179E62}"/>
              </a:ext>
            </a:extLst>
          </p:cNvPr>
          <p:cNvSpPr txBox="1"/>
          <p:nvPr/>
        </p:nvSpPr>
        <p:spPr>
          <a:xfrm>
            <a:off x="8125594" y="6439803"/>
            <a:ext cx="1300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0E69A93-A983-BE4D-B8AA-0AECBDD22D32}"/>
              </a:ext>
            </a:extLst>
          </p:cNvPr>
          <p:cNvSpPr txBox="1"/>
          <p:nvPr/>
        </p:nvSpPr>
        <p:spPr>
          <a:xfrm>
            <a:off x="1806015" y="1688872"/>
            <a:ext cx="6583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52 mm = … cm + … mm = … cm</a:t>
            </a:r>
          </a:p>
        </p:txBody>
      </p:sp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3F82F54-0754-7BCB-1A13-593BF8179E62}"/>
              </a:ext>
            </a:extLst>
          </p:cNvPr>
          <p:cNvSpPr txBox="1"/>
          <p:nvPr/>
        </p:nvSpPr>
        <p:spPr>
          <a:xfrm>
            <a:off x="8125594" y="6439803"/>
            <a:ext cx="1300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0E69A93-A983-BE4D-B8AA-0AECBDD22D32}"/>
              </a:ext>
            </a:extLst>
          </p:cNvPr>
          <p:cNvSpPr txBox="1"/>
          <p:nvPr/>
        </p:nvSpPr>
        <p:spPr>
          <a:xfrm>
            <a:off x="1806015" y="1688872"/>
            <a:ext cx="6583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52 mm = … cm + … mm = … cm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15F51EB-EDFE-F5AC-4800-436EDF53F54F}"/>
              </a:ext>
            </a:extLst>
          </p:cNvPr>
          <p:cNvSpPr txBox="1"/>
          <p:nvPr/>
        </p:nvSpPr>
        <p:spPr>
          <a:xfrm>
            <a:off x="3371184" y="1688872"/>
            <a:ext cx="43376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5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9BDA75C-54DB-65F6-F6D8-3E95833C3910}"/>
              </a:ext>
            </a:extLst>
          </p:cNvPr>
          <p:cNvSpPr txBox="1"/>
          <p:nvPr/>
        </p:nvSpPr>
        <p:spPr>
          <a:xfrm>
            <a:off x="4642049" y="1688872"/>
            <a:ext cx="43376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6DCFB2E-C292-E8FA-8A16-2A8AB1293E1E}"/>
              </a:ext>
            </a:extLst>
          </p:cNvPr>
          <p:cNvSpPr txBox="1"/>
          <p:nvPr/>
        </p:nvSpPr>
        <p:spPr>
          <a:xfrm>
            <a:off x="6072875" y="1688871"/>
            <a:ext cx="162801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5,2 cm</a:t>
            </a:r>
          </a:p>
        </p:txBody>
      </p:sp>
    </p:spTree>
    <p:extLst>
      <p:ext uri="{BB962C8B-B14F-4D97-AF65-F5344CB8AC3E}">
        <p14:creationId xmlns:p14="http://schemas.microsoft.com/office/powerpoint/2010/main" val="298556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/>
              <a:t>Complète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3F82F54-0754-7BCB-1A13-593BF8179E62}"/>
              </a:ext>
            </a:extLst>
          </p:cNvPr>
          <p:cNvSpPr txBox="1"/>
          <p:nvPr/>
        </p:nvSpPr>
        <p:spPr>
          <a:xfrm>
            <a:off x="8385611" y="6452804"/>
            <a:ext cx="75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0E69A93-A983-BE4D-B8AA-0AECBDD22D32}"/>
              </a:ext>
            </a:extLst>
          </p:cNvPr>
          <p:cNvSpPr txBox="1"/>
          <p:nvPr/>
        </p:nvSpPr>
        <p:spPr>
          <a:xfrm>
            <a:off x="1806015" y="1688872"/>
            <a:ext cx="6583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75 cm = … dm + … cm = … dm</a:t>
            </a:r>
          </a:p>
        </p:txBody>
      </p:sp>
    </p:spTree>
    <p:extLst>
      <p:ext uri="{BB962C8B-B14F-4D97-AF65-F5344CB8AC3E}">
        <p14:creationId xmlns:p14="http://schemas.microsoft.com/office/powerpoint/2010/main" val="1241418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0E69A93-A983-BE4D-B8AA-0AECBDD22D32}"/>
              </a:ext>
            </a:extLst>
          </p:cNvPr>
          <p:cNvSpPr txBox="1"/>
          <p:nvPr/>
        </p:nvSpPr>
        <p:spPr>
          <a:xfrm>
            <a:off x="1806015" y="1688872"/>
            <a:ext cx="6583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75 cm = … dm + … cm = … dm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15F51EB-EDFE-F5AC-4800-436EDF53F54F}"/>
              </a:ext>
            </a:extLst>
          </p:cNvPr>
          <p:cNvSpPr txBox="1"/>
          <p:nvPr/>
        </p:nvSpPr>
        <p:spPr>
          <a:xfrm>
            <a:off x="3254175" y="1688870"/>
            <a:ext cx="43376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7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9BDA75C-54DB-65F6-F6D8-3E95833C3910}"/>
              </a:ext>
            </a:extLst>
          </p:cNvPr>
          <p:cNvSpPr txBox="1"/>
          <p:nvPr/>
        </p:nvSpPr>
        <p:spPr>
          <a:xfrm>
            <a:off x="4486038" y="1688869"/>
            <a:ext cx="43376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5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6DCFB2E-C292-E8FA-8A16-2A8AB1293E1E}"/>
              </a:ext>
            </a:extLst>
          </p:cNvPr>
          <p:cNvSpPr txBox="1"/>
          <p:nvPr/>
        </p:nvSpPr>
        <p:spPr>
          <a:xfrm>
            <a:off x="5815673" y="1688868"/>
            <a:ext cx="162801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7,5 dm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404D2C2-8597-3340-9914-9ECF63B0A1D0}"/>
              </a:ext>
            </a:extLst>
          </p:cNvPr>
          <p:cNvSpPr txBox="1"/>
          <p:nvPr/>
        </p:nvSpPr>
        <p:spPr>
          <a:xfrm>
            <a:off x="8385611" y="6452804"/>
            <a:ext cx="75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1/5</a:t>
            </a:r>
          </a:p>
        </p:txBody>
      </p:sp>
    </p:spTree>
    <p:extLst>
      <p:ext uri="{BB962C8B-B14F-4D97-AF65-F5344CB8AC3E}">
        <p14:creationId xmlns:p14="http://schemas.microsoft.com/office/powerpoint/2010/main" val="187610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/>
              <a:t>Complète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3F82F54-0754-7BCB-1A13-593BF8179E62}"/>
              </a:ext>
            </a:extLst>
          </p:cNvPr>
          <p:cNvSpPr txBox="1"/>
          <p:nvPr/>
        </p:nvSpPr>
        <p:spPr>
          <a:xfrm>
            <a:off x="8385611" y="6452804"/>
            <a:ext cx="75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0E69A93-A983-BE4D-B8AA-0AECBDD22D32}"/>
              </a:ext>
            </a:extLst>
          </p:cNvPr>
          <p:cNvSpPr txBox="1"/>
          <p:nvPr/>
        </p:nvSpPr>
        <p:spPr>
          <a:xfrm>
            <a:off x="1806015" y="1688872"/>
            <a:ext cx="6583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425 cm = … m + … cm = … m</a:t>
            </a:r>
          </a:p>
        </p:txBody>
      </p:sp>
    </p:spTree>
    <p:extLst>
      <p:ext uri="{BB962C8B-B14F-4D97-AF65-F5344CB8AC3E}">
        <p14:creationId xmlns:p14="http://schemas.microsoft.com/office/powerpoint/2010/main" val="2453655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0E69A93-A983-BE4D-B8AA-0AECBDD22D32}"/>
              </a:ext>
            </a:extLst>
          </p:cNvPr>
          <p:cNvSpPr txBox="1"/>
          <p:nvPr/>
        </p:nvSpPr>
        <p:spPr>
          <a:xfrm>
            <a:off x="1802289" y="1688866"/>
            <a:ext cx="6583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425 cm = … m + …   cm = … m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15F51EB-EDFE-F5AC-4800-436EDF53F54F}"/>
              </a:ext>
            </a:extLst>
          </p:cNvPr>
          <p:cNvSpPr txBox="1"/>
          <p:nvPr/>
        </p:nvSpPr>
        <p:spPr>
          <a:xfrm>
            <a:off x="3387460" y="1688867"/>
            <a:ext cx="43376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4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9BDA75C-54DB-65F6-F6D8-3E95833C3910}"/>
              </a:ext>
            </a:extLst>
          </p:cNvPr>
          <p:cNvSpPr txBox="1"/>
          <p:nvPr/>
        </p:nvSpPr>
        <p:spPr>
          <a:xfrm>
            <a:off x="4486038" y="1688869"/>
            <a:ext cx="62766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25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6DCFB2E-C292-E8FA-8A16-2A8AB1293E1E}"/>
              </a:ext>
            </a:extLst>
          </p:cNvPr>
          <p:cNvSpPr txBox="1"/>
          <p:nvPr/>
        </p:nvSpPr>
        <p:spPr>
          <a:xfrm>
            <a:off x="6036690" y="1688867"/>
            <a:ext cx="162801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4,25 m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404D2C2-8597-3340-9914-9ECF63B0A1D0}"/>
              </a:ext>
            </a:extLst>
          </p:cNvPr>
          <p:cNvSpPr txBox="1"/>
          <p:nvPr/>
        </p:nvSpPr>
        <p:spPr>
          <a:xfrm>
            <a:off x="8385611" y="6452804"/>
            <a:ext cx="75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2/5</a:t>
            </a:r>
          </a:p>
        </p:txBody>
      </p:sp>
    </p:spTree>
    <p:extLst>
      <p:ext uri="{BB962C8B-B14F-4D97-AF65-F5344CB8AC3E}">
        <p14:creationId xmlns:p14="http://schemas.microsoft.com/office/powerpoint/2010/main" val="317896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/>
              <a:t>Complète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3F82F54-0754-7BCB-1A13-593BF8179E62}"/>
              </a:ext>
            </a:extLst>
          </p:cNvPr>
          <p:cNvSpPr txBox="1"/>
          <p:nvPr/>
        </p:nvSpPr>
        <p:spPr>
          <a:xfrm>
            <a:off x="8385611" y="6452804"/>
            <a:ext cx="75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3/5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0E69A93-A983-BE4D-B8AA-0AECBDD22D32}"/>
              </a:ext>
            </a:extLst>
          </p:cNvPr>
          <p:cNvSpPr txBox="1"/>
          <p:nvPr/>
        </p:nvSpPr>
        <p:spPr>
          <a:xfrm>
            <a:off x="1806015" y="1688872"/>
            <a:ext cx="6583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2 800 m = … km</a:t>
            </a:r>
          </a:p>
        </p:txBody>
      </p:sp>
    </p:spTree>
    <p:extLst>
      <p:ext uri="{BB962C8B-B14F-4D97-AF65-F5344CB8AC3E}">
        <p14:creationId xmlns:p14="http://schemas.microsoft.com/office/powerpoint/2010/main" val="1940432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87" y="370352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404D2C2-8597-3340-9914-9ECF63B0A1D0}"/>
              </a:ext>
            </a:extLst>
          </p:cNvPr>
          <p:cNvSpPr txBox="1"/>
          <p:nvPr/>
        </p:nvSpPr>
        <p:spPr>
          <a:xfrm>
            <a:off x="8385611" y="6452804"/>
            <a:ext cx="758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3/5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A321EA5-1A01-CD21-167B-549AF3F84DFA}"/>
              </a:ext>
            </a:extLst>
          </p:cNvPr>
          <p:cNvSpPr txBox="1"/>
          <p:nvPr/>
        </p:nvSpPr>
        <p:spPr>
          <a:xfrm>
            <a:off x="1806015" y="1688872"/>
            <a:ext cx="3546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2 800 m = … km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6DCFB2E-C292-E8FA-8A16-2A8AB1293E1E}"/>
              </a:ext>
            </a:extLst>
          </p:cNvPr>
          <p:cNvSpPr txBox="1"/>
          <p:nvPr/>
        </p:nvSpPr>
        <p:spPr>
          <a:xfrm>
            <a:off x="3492838" y="1688871"/>
            <a:ext cx="162801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2,8 km</a:t>
            </a:r>
          </a:p>
        </p:txBody>
      </p:sp>
    </p:spTree>
    <p:extLst>
      <p:ext uri="{BB962C8B-B14F-4D97-AF65-F5344CB8AC3E}">
        <p14:creationId xmlns:p14="http://schemas.microsoft.com/office/powerpoint/2010/main" val="293978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150</Words>
  <Application>Microsoft Office PowerPoint</Application>
  <PresentationFormat>Affichage à l'écran (4:3)</PresentationFormat>
  <Paragraphs>50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Complète</vt:lpstr>
      <vt:lpstr>Correction</vt:lpstr>
      <vt:lpstr>Complète</vt:lpstr>
      <vt:lpstr>Correction</vt:lpstr>
      <vt:lpstr>Complète</vt:lpstr>
      <vt:lpstr>Correction</vt:lpstr>
      <vt:lpstr>Complète</vt:lpstr>
      <vt:lpstr>Correction</vt:lpstr>
      <vt:lpstr>Complète</vt:lpstr>
      <vt:lpstr>Correction</vt:lpstr>
      <vt:lpstr>Complète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86</cp:revision>
  <dcterms:created xsi:type="dcterms:W3CDTF">2023-02-07T14:55:57Z</dcterms:created>
  <dcterms:modified xsi:type="dcterms:W3CDTF">2026-02-19T13:03:58Z</dcterms:modified>
</cp:coreProperties>
</file>