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4"/>
  </p:notesMasterIdLst>
  <p:handoutMasterIdLst>
    <p:handoutMasterId r:id="rId5"/>
  </p:handoutMasterIdLst>
  <p:sldIdLst>
    <p:sldId id="287" r:id="rId2"/>
    <p:sldId id="286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0C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Style moyen 2 - Accentuation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6954" autoAdjust="0"/>
    <p:restoredTop sz="94660"/>
  </p:normalViewPr>
  <p:slideViewPr>
    <p:cSldViewPr snapToGrid="0">
      <p:cViewPr varScale="1">
        <p:scale>
          <a:sx n="44" d="100"/>
          <a:sy n="44" d="100"/>
        </p:scale>
        <p:origin x="292" y="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>
      <p:cViewPr varScale="1">
        <p:scale>
          <a:sx n="121" d="100"/>
          <a:sy n="121" d="100"/>
        </p:scale>
        <p:origin x="4948" y="92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handoutMaster" Target="handoutMasters/handoutMaster1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>
            <a:extLst>
              <a:ext uri="{FF2B5EF4-FFF2-40B4-BE49-F238E27FC236}">
                <a16:creationId xmlns:a16="http://schemas.microsoft.com/office/drawing/2014/main" id="{C8E09438-BAB5-437A-A064-9A81B78EB6DC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>
            <a:extLst>
              <a:ext uri="{FF2B5EF4-FFF2-40B4-BE49-F238E27FC236}">
                <a16:creationId xmlns:a16="http://schemas.microsoft.com/office/drawing/2014/main" id="{7CE1EA34-4BE1-3845-0464-3A3CAF79B9C3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7C909A8-1D83-44C7-8002-4E1C57B75E1E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u pied de page 3">
            <a:extLst>
              <a:ext uri="{FF2B5EF4-FFF2-40B4-BE49-F238E27FC236}">
                <a16:creationId xmlns:a16="http://schemas.microsoft.com/office/drawing/2014/main" id="{E2CB1DD0-80BB-B274-B2D4-66F82F175D2C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5" name="Espace réservé du numéro de diapositive 4">
            <a:extLst>
              <a:ext uri="{FF2B5EF4-FFF2-40B4-BE49-F238E27FC236}">
                <a16:creationId xmlns:a16="http://schemas.microsoft.com/office/drawing/2014/main" id="{88492041-BAE1-B193-2F81-D8C3600152FF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E255580-AAE3-4CD8-91BA-27B2D0F81D1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88489687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ce réservé de l'en-tête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3" name="Espace réservé de la date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E0F58C-462D-42C9-8716-D13FECEC9A30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Espace réservé de l'image des diapositives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fr-FR"/>
          </a:p>
        </p:txBody>
      </p:sp>
      <p:sp>
        <p:nvSpPr>
          <p:cNvPr id="5" name="Espace réservé des notes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</a:p>
        </p:txBody>
      </p:sp>
      <p:sp>
        <p:nvSpPr>
          <p:cNvPr id="6" name="Espace réservé du pied de page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fr-FR"/>
          </a:p>
        </p:txBody>
      </p:sp>
      <p:sp>
        <p:nvSpPr>
          <p:cNvPr id="7" name="Espace réservé du numéro de diapositive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B6C3DB5-4DF7-4FC3-A87C-A5E4505A7361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427833609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re et contenu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8" name="Connecteur droit 7">
            <a:extLst>
              <a:ext uri="{FF2B5EF4-FFF2-40B4-BE49-F238E27FC236}">
                <a16:creationId xmlns:a16="http://schemas.microsoft.com/office/drawing/2014/main" id="{023574C7-E22B-9ED0-7852-99FB7D4EE940}"/>
              </a:ext>
            </a:extLst>
          </p:cNvPr>
          <p:cNvCxnSpPr>
            <a:cxnSpLocks/>
          </p:cNvCxnSpPr>
          <p:nvPr userDrawn="1"/>
        </p:nvCxnSpPr>
        <p:spPr>
          <a:xfrm flipV="1">
            <a:off x="0" y="0"/>
            <a:ext cx="0" cy="6858000"/>
          </a:xfrm>
          <a:prstGeom prst="line">
            <a:avLst/>
          </a:prstGeom>
          <a:ln w="76200">
            <a:solidFill>
              <a:srgbClr val="0070C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ZoneTexte 8">
            <a:extLst>
              <a:ext uri="{FF2B5EF4-FFF2-40B4-BE49-F238E27FC236}">
                <a16:creationId xmlns:a16="http://schemas.microsoft.com/office/drawing/2014/main" id="{47483BDB-2C3B-FB15-463E-6B442487923B}"/>
              </a:ext>
            </a:extLst>
          </p:cNvPr>
          <p:cNvSpPr txBox="1"/>
          <p:nvPr userDrawn="1"/>
        </p:nvSpPr>
        <p:spPr>
          <a:xfrm>
            <a:off x="39233" y="346141"/>
            <a:ext cx="8481991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fr-FR" sz="3200" dirty="0">
                <a:sym typeface="Webdings" panose="05030102010509060703" pitchFamily="18" charset="2"/>
              </a:rPr>
              <a:t></a:t>
            </a:r>
            <a:endParaRPr lang="fr-FR" sz="2700" dirty="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2A77ACC-D714-08FF-86AF-BBA5C5C0F439}"/>
              </a:ext>
            </a:extLst>
          </p:cNvPr>
          <p:cNvSpPr/>
          <p:nvPr userDrawn="1"/>
        </p:nvSpPr>
        <p:spPr>
          <a:xfrm>
            <a:off x="7934345" y="0"/>
            <a:ext cx="1210281" cy="324592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l"/>
            <a:r>
              <a:rPr lang="fr-FR" dirty="0"/>
              <a:t>Séance </a:t>
            </a:r>
            <a:r>
              <a:rPr lang="fr-FR" sz="1600" dirty="0"/>
              <a:t>115</a:t>
            </a:r>
            <a:endParaRPr lang="fr-FR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2403BD2-C857-6900-EDA0-8142F6C370C4}"/>
              </a:ext>
            </a:extLst>
          </p:cNvPr>
          <p:cNvSpPr/>
          <p:nvPr userDrawn="1"/>
        </p:nvSpPr>
        <p:spPr>
          <a:xfrm>
            <a:off x="39233" y="0"/>
            <a:ext cx="7849941" cy="324592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 dirty="0"/>
          </a:p>
        </p:txBody>
      </p:sp>
      <p:sp>
        <p:nvSpPr>
          <p:cNvPr id="12" name="Title 1">
            <a:extLst>
              <a:ext uri="{FF2B5EF4-FFF2-40B4-BE49-F238E27FC236}">
                <a16:creationId xmlns:a16="http://schemas.microsoft.com/office/drawing/2014/main" id="{4BCF44B2-8714-DF34-C20D-41BF77BADA1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88736" y="367849"/>
            <a:ext cx="7886700" cy="541357"/>
          </a:xfrm>
        </p:spPr>
        <p:txBody>
          <a:bodyPr>
            <a:normAutofit/>
          </a:bodyPr>
          <a:lstStyle>
            <a:lvl1pPr>
              <a:defRPr sz="3600">
                <a:latin typeface="+mn-lt"/>
              </a:defRPr>
            </a:lvl1pPr>
          </a:lstStyle>
          <a:p>
            <a:r>
              <a:rPr lang="fr-FR" dirty="0"/>
              <a:t>Modifiez le style du titre</a:t>
            </a:r>
            <a:endParaRPr lang="en-US" dirty="0"/>
          </a:p>
        </p:txBody>
      </p:sp>
      <p:sp>
        <p:nvSpPr>
          <p:cNvPr id="14" name="Text Placeholder 2">
            <a:extLst>
              <a:ext uri="{FF2B5EF4-FFF2-40B4-BE49-F238E27FC236}">
                <a16:creationId xmlns:a16="http://schemas.microsoft.com/office/drawing/2014/main" id="{D340C58D-D296-2434-EB36-3CE0555C1B8C}"/>
              </a:ext>
            </a:extLst>
          </p:cNvPr>
          <p:cNvSpPr>
            <a:spLocks noGrp="1"/>
          </p:cNvSpPr>
          <p:nvPr>
            <p:ph type="body" idx="1" hasCustomPrompt="1"/>
          </p:nvPr>
        </p:nvSpPr>
        <p:spPr>
          <a:xfrm>
            <a:off x="8372152" y="6490150"/>
            <a:ext cx="771847" cy="367849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 dirty="0"/>
              <a:t>X/X</a:t>
            </a:r>
          </a:p>
        </p:txBody>
      </p:sp>
      <p:pic>
        <p:nvPicPr>
          <p:cNvPr id="2" name="Image 1">
            <a:extLst>
              <a:ext uri="{FF2B5EF4-FFF2-40B4-BE49-F238E27FC236}">
                <a16:creationId xmlns:a16="http://schemas.microsoft.com/office/drawing/2014/main" id="{F84D00AC-F13E-D544-50A4-89C41700C1FC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233" y="6497999"/>
            <a:ext cx="519622" cy="360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5574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re et texte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5303658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re vertical et tex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78814669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e de tit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fr-FR"/>
              <a:t>Modifiez le style des sous-titres du masque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60470022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Titre de sec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79687721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eux contenu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04397080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29462662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re seu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8914686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3262146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95958951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 avec légen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fr-FR"/>
              <a:t>Cliquez sur l'icône pour ajouter une image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fr-FR"/>
              <a:t>Cliquez pour modifier les styles du texte du masque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314693644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fr-FR"/>
              <a:t>Modifiez le style du titre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fr-FR"/>
              <a:t>Cliquez pour modifier les styles du texte du masque</a:t>
            </a:r>
          </a:p>
          <a:p>
            <a:pPr lvl="1"/>
            <a:r>
              <a:rPr lang="fr-FR"/>
              <a:t>Deuxième niveau</a:t>
            </a:r>
          </a:p>
          <a:p>
            <a:pPr lvl="2"/>
            <a:r>
              <a:rPr lang="fr-FR"/>
              <a:t>Troisième niveau</a:t>
            </a:r>
          </a:p>
          <a:p>
            <a:pPr lvl="3"/>
            <a:r>
              <a:rPr lang="fr-FR"/>
              <a:t>Quatrième niveau</a:t>
            </a:r>
          </a:p>
          <a:p>
            <a:pPr lvl="4"/>
            <a:r>
              <a:rPr lang="fr-FR"/>
              <a:t>Cinquième niveau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C550B3-70A2-480A-9951-923B30C49C2D}" type="datetimeFigureOut">
              <a:rPr lang="fr-FR" smtClean="0"/>
              <a:t>13/09/2025</a:t>
            </a:fld>
            <a:endParaRPr lang="fr-FR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r-FR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38349F2-470B-4917-A232-66FC1BFF341B}" type="slidenum">
              <a:rPr lang="fr-FR" smtClean="0"/>
              <a:t>‹N°›</a:t>
            </a:fld>
            <a:endParaRPr lang="fr-FR"/>
          </a:p>
        </p:txBody>
      </p:sp>
    </p:spTree>
    <p:extLst>
      <p:ext uri="{BB962C8B-B14F-4D97-AF65-F5344CB8AC3E}">
        <p14:creationId xmlns:p14="http://schemas.microsoft.com/office/powerpoint/2010/main" val="14348367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1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>
            <a:extLst>
              <a:ext uri="{FF2B5EF4-FFF2-40B4-BE49-F238E27FC236}">
                <a16:creationId xmlns:a16="http://schemas.microsoft.com/office/drawing/2014/main" id="{2FD97189-6701-312F-29EB-55B6E7327F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fr-FR"/>
          </a:p>
        </p:txBody>
      </p:sp>
      <p:sp>
        <p:nvSpPr>
          <p:cNvPr id="3" name="Espace réservé du texte 2">
            <a:extLst>
              <a:ext uri="{FF2B5EF4-FFF2-40B4-BE49-F238E27FC236}">
                <a16:creationId xmlns:a16="http://schemas.microsoft.com/office/drawing/2014/main" id="{5809648C-9F30-7C43-DCC7-46DD6153730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fr-FR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0DADC0B3-AA93-A676-D211-2C4C53CD396C}"/>
              </a:ext>
            </a:extLst>
          </p:cNvPr>
          <p:cNvSpPr/>
          <p:nvPr/>
        </p:nvSpPr>
        <p:spPr>
          <a:xfrm>
            <a:off x="0" y="316244"/>
            <a:ext cx="9143999" cy="6656055"/>
          </a:xfrm>
          <a:prstGeom prst="rect">
            <a:avLst/>
          </a:prstGeom>
          <a:solidFill>
            <a:srgbClr val="0070C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pic>
        <p:nvPicPr>
          <p:cNvPr id="5" name="Image 4">
            <a:extLst>
              <a:ext uri="{FF2B5EF4-FFF2-40B4-BE49-F238E27FC236}">
                <a16:creationId xmlns:a16="http://schemas.microsoft.com/office/drawing/2014/main" id="{89FD0A4B-90B4-8EDE-E7F6-4983022542AC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54425" y="253165"/>
            <a:ext cx="1835150" cy="1330211"/>
          </a:xfrm>
          <a:prstGeom prst="rect">
            <a:avLst/>
          </a:prstGeom>
        </p:spPr>
      </p:pic>
      <p:sp>
        <p:nvSpPr>
          <p:cNvPr id="6" name="ZoneTexte 5">
            <a:extLst>
              <a:ext uri="{FF2B5EF4-FFF2-40B4-BE49-F238E27FC236}">
                <a16:creationId xmlns:a16="http://schemas.microsoft.com/office/drawing/2014/main" id="{6F16D82B-AECB-ABB1-12EF-610E2D8E86E4}"/>
              </a:ext>
            </a:extLst>
          </p:cNvPr>
          <p:cNvSpPr txBox="1"/>
          <p:nvPr/>
        </p:nvSpPr>
        <p:spPr>
          <a:xfrm>
            <a:off x="2376170" y="2593399"/>
            <a:ext cx="50165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fr-FR" sz="2800" b="1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  <a:p>
            <a:pPr marL="457200" marR="0" lvl="0" indent="-457200" algn="l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anose="05000000000000000000" pitchFamily="2" charset="2"/>
              <a:buChar char="è"/>
              <a:tabLst/>
              <a:defRPr/>
            </a:pPr>
            <a:r>
              <a:rPr kumimoji="0" lang="fr-FR" sz="32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Je pose des opérations</a:t>
            </a:r>
          </a:p>
        </p:txBody>
      </p:sp>
    </p:spTree>
    <p:extLst>
      <p:ext uri="{BB962C8B-B14F-4D97-AF65-F5344CB8AC3E}">
        <p14:creationId xmlns:p14="http://schemas.microsoft.com/office/powerpoint/2010/main" val="29641214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2" name="Tableau 5">
            <a:extLst>
              <a:ext uri="{FF2B5EF4-FFF2-40B4-BE49-F238E27FC236}">
                <a16:creationId xmlns:a16="http://schemas.microsoft.com/office/drawing/2014/main" id="{EF4800F5-6767-C58E-FC5E-2C76B660DA7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49244"/>
              </p:ext>
            </p:extLst>
          </p:nvPr>
        </p:nvGraphicFramePr>
        <p:xfrm>
          <a:off x="122711" y="409861"/>
          <a:ext cx="8835243" cy="614531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945081">
                  <a:extLst>
                    <a:ext uri="{9D8B030D-6E8A-4147-A177-3AD203B41FA5}">
                      <a16:colId xmlns:a16="http://schemas.microsoft.com/office/drawing/2014/main" val="3542512626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4084477384"/>
                    </a:ext>
                  </a:extLst>
                </a:gridCol>
                <a:gridCol w="2945081">
                  <a:extLst>
                    <a:ext uri="{9D8B030D-6E8A-4147-A177-3AD203B41FA5}">
                      <a16:colId xmlns:a16="http://schemas.microsoft.com/office/drawing/2014/main" val="3233151132"/>
                    </a:ext>
                  </a:extLst>
                </a:gridCol>
              </a:tblGrid>
              <a:tr h="743517">
                <a:tc>
                  <a:txBody>
                    <a:bodyPr/>
                    <a:lstStyle/>
                    <a:p>
                      <a:pPr algn="ctr"/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  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3600" dirty="0">
                          <a:solidFill>
                            <a:srgbClr val="FFFF00"/>
                          </a:solidFill>
                          <a:sym typeface="Wingdings" panose="05000000000000000000" pitchFamily="2" charset="2"/>
                        </a:rPr>
                        <a:t></a:t>
                      </a:r>
                      <a:endParaRPr lang="fr-FR" sz="3600" dirty="0">
                        <a:solidFill>
                          <a:srgbClr val="FFFF00"/>
                        </a:solidFill>
                      </a:endParaRP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3054672"/>
                  </a:ext>
                </a:extLst>
              </a:tr>
              <a:tr h="5401800"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fr-FR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78542191"/>
                  </a:ext>
                </a:extLst>
              </a:tr>
            </a:tbl>
          </a:graphicData>
        </a:graphic>
      </p:graphicFrame>
      <p:sp>
        <p:nvSpPr>
          <p:cNvPr id="13" name="ZoneTexte 12">
            <a:extLst>
              <a:ext uri="{FF2B5EF4-FFF2-40B4-BE49-F238E27FC236}">
                <a16:creationId xmlns:a16="http://schemas.microsoft.com/office/drawing/2014/main" id="{314DE617-3DE2-D3FE-3BAF-E7783199F90C}"/>
              </a:ext>
            </a:extLst>
          </p:cNvPr>
          <p:cNvSpPr txBox="1"/>
          <p:nvPr/>
        </p:nvSpPr>
        <p:spPr>
          <a:xfrm>
            <a:off x="253339" y="4791546"/>
            <a:ext cx="2772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</a:rPr>
              <a:t>C</a:t>
            </a:r>
            <a:r>
              <a:rPr lang="fr-FR" sz="3600" dirty="0"/>
              <a:t> 82 – 54 = … </a:t>
            </a:r>
          </a:p>
        </p:txBody>
      </p:sp>
      <p:sp>
        <p:nvSpPr>
          <p:cNvPr id="14" name="ZoneTexte 13">
            <a:extLst>
              <a:ext uri="{FF2B5EF4-FFF2-40B4-BE49-F238E27FC236}">
                <a16:creationId xmlns:a16="http://schemas.microsoft.com/office/drawing/2014/main" id="{4A1A52D6-FCD6-12DD-EBF1-808BCCB638FB}"/>
              </a:ext>
            </a:extLst>
          </p:cNvPr>
          <p:cNvSpPr txBox="1"/>
          <p:nvPr/>
        </p:nvSpPr>
        <p:spPr>
          <a:xfrm>
            <a:off x="3220191" y="1254826"/>
            <a:ext cx="2736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</a:rPr>
              <a:t>D</a:t>
            </a:r>
            <a:r>
              <a:rPr lang="fr-FR" sz="3600" dirty="0"/>
              <a:t> </a:t>
            </a:r>
            <a:r>
              <a:rPr lang="fr-FR" sz="2800" dirty="0"/>
              <a:t>345 – 124 = …</a:t>
            </a:r>
            <a:endParaRPr lang="fr-FR" sz="3600" dirty="0"/>
          </a:p>
        </p:txBody>
      </p:sp>
      <p:sp>
        <p:nvSpPr>
          <p:cNvPr id="15" name="ZoneTexte 14">
            <a:extLst>
              <a:ext uri="{FF2B5EF4-FFF2-40B4-BE49-F238E27FC236}">
                <a16:creationId xmlns:a16="http://schemas.microsoft.com/office/drawing/2014/main" id="{727A33C0-7C95-E334-EE54-5C4BCC81F760}"/>
              </a:ext>
            </a:extLst>
          </p:cNvPr>
          <p:cNvSpPr txBox="1"/>
          <p:nvPr/>
        </p:nvSpPr>
        <p:spPr>
          <a:xfrm>
            <a:off x="3220191" y="3026655"/>
            <a:ext cx="2736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</a:rPr>
              <a:t>E</a:t>
            </a:r>
            <a:r>
              <a:rPr lang="fr-FR" sz="3600" dirty="0"/>
              <a:t> </a:t>
            </a:r>
            <a:r>
              <a:rPr lang="fr-FR" sz="2800" dirty="0"/>
              <a:t>475 – 263 = …</a:t>
            </a:r>
            <a:endParaRPr lang="fr-FR" sz="3600" dirty="0"/>
          </a:p>
        </p:txBody>
      </p:sp>
      <p:sp>
        <p:nvSpPr>
          <p:cNvPr id="16" name="ZoneTexte 15">
            <a:extLst>
              <a:ext uri="{FF2B5EF4-FFF2-40B4-BE49-F238E27FC236}">
                <a16:creationId xmlns:a16="http://schemas.microsoft.com/office/drawing/2014/main" id="{45625F55-71A0-93CD-0993-90CB3C7ED89C}"/>
              </a:ext>
            </a:extLst>
          </p:cNvPr>
          <p:cNvSpPr txBox="1"/>
          <p:nvPr/>
        </p:nvSpPr>
        <p:spPr>
          <a:xfrm>
            <a:off x="3220191" y="4798484"/>
            <a:ext cx="2736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</a:rPr>
              <a:t>F</a:t>
            </a:r>
            <a:r>
              <a:rPr lang="fr-FR" sz="3600" dirty="0"/>
              <a:t> </a:t>
            </a:r>
            <a:r>
              <a:rPr lang="fr-FR" sz="2800" dirty="0"/>
              <a:t>562 – 135 = …</a:t>
            </a:r>
            <a:endParaRPr lang="fr-FR" sz="3600" dirty="0"/>
          </a:p>
        </p:txBody>
      </p:sp>
      <p:sp>
        <p:nvSpPr>
          <p:cNvPr id="20" name="ZoneTexte 19">
            <a:extLst>
              <a:ext uri="{FF2B5EF4-FFF2-40B4-BE49-F238E27FC236}">
                <a16:creationId xmlns:a16="http://schemas.microsoft.com/office/drawing/2014/main" id="{87CA858E-FF13-3AB0-7DBA-7135EBE0FF5B}"/>
              </a:ext>
            </a:extLst>
          </p:cNvPr>
          <p:cNvSpPr txBox="1"/>
          <p:nvPr/>
        </p:nvSpPr>
        <p:spPr>
          <a:xfrm>
            <a:off x="6154661" y="1254826"/>
            <a:ext cx="2736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</a:rPr>
              <a:t>G</a:t>
            </a:r>
            <a:r>
              <a:rPr lang="fr-FR" sz="3600" dirty="0"/>
              <a:t> </a:t>
            </a:r>
            <a:r>
              <a:rPr lang="fr-FR" sz="2800" dirty="0"/>
              <a:t>372 – 155 = …</a:t>
            </a:r>
            <a:endParaRPr lang="fr-FR" sz="3600" dirty="0"/>
          </a:p>
        </p:txBody>
      </p:sp>
      <p:sp>
        <p:nvSpPr>
          <p:cNvPr id="21" name="ZoneTexte 20">
            <a:extLst>
              <a:ext uri="{FF2B5EF4-FFF2-40B4-BE49-F238E27FC236}">
                <a16:creationId xmlns:a16="http://schemas.microsoft.com/office/drawing/2014/main" id="{6CFAA568-C283-217B-993F-291845D3C066}"/>
              </a:ext>
            </a:extLst>
          </p:cNvPr>
          <p:cNvSpPr txBox="1"/>
          <p:nvPr/>
        </p:nvSpPr>
        <p:spPr>
          <a:xfrm>
            <a:off x="6154661" y="3026655"/>
            <a:ext cx="2736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</a:rPr>
              <a:t>H</a:t>
            </a:r>
            <a:r>
              <a:rPr lang="fr-FR" sz="3600" dirty="0"/>
              <a:t> </a:t>
            </a:r>
            <a:r>
              <a:rPr lang="fr-FR" sz="2800" dirty="0"/>
              <a:t>851 – 124 = …</a:t>
            </a:r>
            <a:endParaRPr lang="fr-FR" sz="3600" dirty="0"/>
          </a:p>
        </p:txBody>
      </p:sp>
      <p:sp>
        <p:nvSpPr>
          <p:cNvPr id="23" name="ZoneTexte 22">
            <a:extLst>
              <a:ext uri="{FF2B5EF4-FFF2-40B4-BE49-F238E27FC236}">
                <a16:creationId xmlns:a16="http://schemas.microsoft.com/office/drawing/2014/main" id="{479C6E4C-9C79-F245-E822-B82F2C00D023}"/>
              </a:ext>
            </a:extLst>
          </p:cNvPr>
          <p:cNvSpPr txBox="1"/>
          <p:nvPr/>
        </p:nvSpPr>
        <p:spPr>
          <a:xfrm>
            <a:off x="6154661" y="4791546"/>
            <a:ext cx="2736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  <a:latin typeface="Verdana" panose="020B0604030504040204" pitchFamily="34" charset="0"/>
                <a:ea typeface="Verdana" panose="020B0604030504040204" pitchFamily="34" charset="0"/>
              </a:rPr>
              <a:t>I</a:t>
            </a:r>
            <a:r>
              <a:rPr lang="fr-FR" sz="3600" dirty="0"/>
              <a:t> </a:t>
            </a:r>
            <a:r>
              <a:rPr lang="fr-FR" sz="2800" dirty="0"/>
              <a:t>923 </a:t>
            </a:r>
            <a:r>
              <a:rPr lang="fr-FR" sz="2800"/>
              <a:t>– 247 </a:t>
            </a:r>
            <a:r>
              <a:rPr lang="fr-FR" sz="2800" dirty="0"/>
              <a:t>= …</a:t>
            </a:r>
            <a:endParaRPr lang="fr-FR" sz="3600" dirty="0"/>
          </a:p>
        </p:txBody>
      </p:sp>
      <p:sp>
        <p:nvSpPr>
          <p:cNvPr id="24" name="ZoneTexte 23">
            <a:extLst>
              <a:ext uri="{FF2B5EF4-FFF2-40B4-BE49-F238E27FC236}">
                <a16:creationId xmlns:a16="http://schemas.microsoft.com/office/drawing/2014/main" id="{06EDEF08-78BF-9CD7-64F8-5FC412376260}"/>
              </a:ext>
            </a:extLst>
          </p:cNvPr>
          <p:cNvSpPr txBox="1"/>
          <p:nvPr/>
        </p:nvSpPr>
        <p:spPr>
          <a:xfrm>
            <a:off x="225630" y="1247886"/>
            <a:ext cx="2772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</a:rPr>
              <a:t>A</a:t>
            </a:r>
            <a:r>
              <a:rPr lang="fr-FR" sz="3600" dirty="0"/>
              <a:t> 93 – 25 = … </a:t>
            </a:r>
          </a:p>
        </p:txBody>
      </p:sp>
      <p:sp>
        <p:nvSpPr>
          <p:cNvPr id="25" name="ZoneTexte 24">
            <a:extLst>
              <a:ext uri="{FF2B5EF4-FFF2-40B4-BE49-F238E27FC236}">
                <a16:creationId xmlns:a16="http://schemas.microsoft.com/office/drawing/2014/main" id="{D1D494D8-3ED4-55CE-7D5B-7E6CD907C7BD}"/>
              </a:ext>
            </a:extLst>
          </p:cNvPr>
          <p:cNvSpPr txBox="1"/>
          <p:nvPr/>
        </p:nvSpPr>
        <p:spPr>
          <a:xfrm>
            <a:off x="225630" y="3019716"/>
            <a:ext cx="2772000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fr-FR" sz="3600" dirty="0">
                <a:highlight>
                  <a:srgbClr val="FFFF00"/>
                </a:highlight>
              </a:rPr>
              <a:t>B</a:t>
            </a:r>
            <a:r>
              <a:rPr lang="fr-FR" sz="3600" dirty="0"/>
              <a:t> 57 – 23 = … </a:t>
            </a:r>
          </a:p>
        </p:txBody>
      </p:sp>
    </p:spTree>
    <p:extLst>
      <p:ext uri="{BB962C8B-B14F-4D97-AF65-F5344CB8AC3E}">
        <p14:creationId xmlns:p14="http://schemas.microsoft.com/office/powerpoint/2010/main" val="2314172711"/>
      </p:ext>
    </p:extLst>
  </p:cSld>
  <p:clrMapOvr>
    <a:masterClrMapping/>
  </p:clrMapOvr>
</p:sld>
</file>

<file path=ppt/theme/theme1.xml><?xml version="1.0" encoding="utf-8"?>
<a:theme xmlns:a="http://schemas.openxmlformats.org/drawingml/2006/main" name="Thème Office">
  <a:themeElements>
    <a:clrScheme name="Thème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Thème 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hème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 2013 - 2022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Thème Offic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 2013 - 2022</Template>
  <TotalTime>1416</TotalTime>
  <Words>62</Words>
  <Application>Microsoft Office PowerPoint</Application>
  <PresentationFormat>Affichage à l'écran (4:3)</PresentationFormat>
  <Paragraphs>14</Paragraphs>
  <Slides>2</Slides>
  <Notes>0</Notes>
  <HiddenSlides>0</HiddenSlides>
  <MMClips>0</MMClips>
  <ScaleCrop>false</ScaleCrop>
  <HeadingPairs>
    <vt:vector size="6" baseType="variant">
      <vt:variant>
        <vt:lpstr>Polices utilisées</vt:lpstr>
      </vt:variant>
      <vt:variant>
        <vt:i4>6</vt:i4>
      </vt:variant>
      <vt:variant>
        <vt:lpstr>Thème</vt:lpstr>
      </vt:variant>
      <vt:variant>
        <vt:i4>1</vt:i4>
      </vt:variant>
      <vt:variant>
        <vt:lpstr>Titres des diapositives</vt:lpstr>
      </vt:variant>
      <vt:variant>
        <vt:i4>2</vt:i4>
      </vt:variant>
    </vt:vector>
  </HeadingPairs>
  <TitlesOfParts>
    <vt:vector size="9" baseType="lpstr">
      <vt:lpstr>Arial</vt:lpstr>
      <vt:lpstr>Calibri</vt:lpstr>
      <vt:lpstr>Calibri Light</vt:lpstr>
      <vt:lpstr>Verdana</vt:lpstr>
      <vt:lpstr>Webdings</vt:lpstr>
      <vt:lpstr>Wingdings</vt:lpstr>
      <vt:lpstr>Thème Office</vt:lpstr>
      <vt:lpstr>Présentation PowerPoint</vt:lpstr>
      <vt:lpstr>Présentation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Présentation PowerPoint</dc:title>
  <dc:creator>MHM</dc:creator>
  <cp:lastModifiedBy>Marie DE NICOLO</cp:lastModifiedBy>
  <cp:revision>66</cp:revision>
  <dcterms:created xsi:type="dcterms:W3CDTF">2023-02-07T14:55:57Z</dcterms:created>
  <dcterms:modified xsi:type="dcterms:W3CDTF">2025-09-13T18:45:54Z</dcterms:modified>
</cp:coreProperties>
</file>