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7"/>
  </p:handoutMasterIdLst>
  <p:sldIdLst>
    <p:sldId id="283" r:id="rId2"/>
    <p:sldId id="273" r:id="rId3"/>
    <p:sldId id="280" r:id="rId4"/>
    <p:sldId id="281" r:id="rId5"/>
    <p:sldId id="282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 varScale="1">
        <p:scale>
          <a:sx n="44" d="100"/>
          <a:sy n="44" d="100"/>
        </p:scale>
        <p:origin x="380" y="-28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3719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103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2FA4F82-AA9F-F732-1882-19737598E5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3FCB2D5-B12F-AE5D-4AA5-A49886743E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4BA7803-745D-B684-05E3-008BDCF352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512B45B-DA18-6C6B-76C8-5FECB92FD133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6E7ECBCA-CB62-879B-6F1A-7ACC2F88DF2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84024143-ED87-42BA-D96B-415009DA6C3A}"/>
              </a:ext>
            </a:extLst>
          </p:cNvPr>
          <p:cNvSpPr txBox="1"/>
          <p:nvPr/>
        </p:nvSpPr>
        <p:spPr>
          <a:xfrm>
            <a:off x="2376170" y="2593399"/>
            <a:ext cx="50165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è"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soustrais</a:t>
            </a:r>
            <a:r>
              <a:rPr lang="fr-FR" sz="3200" b="1" dirty="0">
                <a:solidFill>
                  <a:prstClr val="white"/>
                </a:solidFill>
                <a:latin typeface="Calibri" panose="020F0502020204030204"/>
              </a:rPr>
              <a:t> des fractions</a:t>
            </a: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547053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Calcule.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3DE390DE-8326-1BF6-1A2B-52F014220C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A62B7F8E-2C23-8CDC-CF01-F2D2136D9B17}"/>
                  </a:ext>
                </a:extLst>
              </p:cNvPr>
              <p:cNvSpPr txBox="1"/>
              <p:nvPr/>
            </p:nvSpPr>
            <p:spPr>
              <a:xfrm>
                <a:off x="3888832" y="2156920"/>
                <a:ext cx="2276264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A62B7F8E-2C23-8CDC-CF01-F2D2136D9B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8832" y="2156920"/>
                <a:ext cx="2276264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3EECE6-E4DC-FF4F-513C-0A4F889E22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0CBCAC-6A4A-5C0B-93B5-B0BD090947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FF0000"/>
                </a:solidFill>
              </a:rPr>
              <a:t>Correction</a:t>
            </a:r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A700DB00-70FB-299D-04E3-2F8E80B4EB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12EECB4B-C9E7-9AD7-39F8-CDE30928E490}"/>
                  </a:ext>
                </a:extLst>
              </p:cNvPr>
              <p:cNvSpPr txBox="1"/>
              <p:nvPr/>
            </p:nvSpPr>
            <p:spPr>
              <a:xfrm>
                <a:off x="3888832" y="2156920"/>
                <a:ext cx="2276264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12EECB4B-C9E7-9AD7-39F8-CDE30928E49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8832" y="2156920"/>
                <a:ext cx="2276264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F8147413-5289-42C2-7F12-3E08B07DD387}"/>
              </a:ext>
            </a:extLst>
          </p:cNvPr>
          <p:cNvSpPr/>
          <p:nvPr/>
        </p:nvSpPr>
        <p:spPr>
          <a:xfrm>
            <a:off x="3413485" y="4067607"/>
            <a:ext cx="720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E8C500F-88FF-75C9-EFC5-21F6CCE27393}"/>
              </a:ext>
            </a:extLst>
          </p:cNvPr>
          <p:cNvSpPr/>
          <p:nvPr/>
        </p:nvSpPr>
        <p:spPr>
          <a:xfrm>
            <a:off x="4133485" y="4067607"/>
            <a:ext cx="720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FBA9935-1BCD-B8C2-16F6-16152B3F8F07}"/>
              </a:ext>
            </a:extLst>
          </p:cNvPr>
          <p:cNvSpPr/>
          <p:nvPr/>
        </p:nvSpPr>
        <p:spPr>
          <a:xfrm>
            <a:off x="4853485" y="4067607"/>
            <a:ext cx="720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4ED56640-40B3-92BD-3E5A-63E6E5ADB508}"/>
              </a:ext>
            </a:extLst>
          </p:cNvPr>
          <p:cNvSpPr/>
          <p:nvPr/>
        </p:nvSpPr>
        <p:spPr>
          <a:xfrm>
            <a:off x="3407587" y="4067607"/>
            <a:ext cx="720000" cy="433137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1D9824B-88D3-63CC-BB22-164F95DD9B44}"/>
              </a:ext>
            </a:extLst>
          </p:cNvPr>
          <p:cNvSpPr/>
          <p:nvPr/>
        </p:nvSpPr>
        <p:spPr>
          <a:xfrm>
            <a:off x="4127587" y="4067607"/>
            <a:ext cx="720000" cy="433137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947C890F-4715-2266-35F7-2A4B42BB099E}"/>
                  </a:ext>
                </a:extLst>
              </p:cNvPr>
              <p:cNvSpPr txBox="1"/>
              <p:nvPr/>
            </p:nvSpPr>
            <p:spPr>
              <a:xfrm>
                <a:off x="2729935" y="3821580"/>
                <a:ext cx="320601" cy="92519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947C890F-4715-2266-35F7-2A4B42BB099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729935" y="3821580"/>
                <a:ext cx="320601" cy="92519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Signe de multiplication 10">
            <a:extLst>
              <a:ext uri="{FF2B5EF4-FFF2-40B4-BE49-F238E27FC236}">
                <a16:creationId xmlns:a16="http://schemas.microsoft.com/office/drawing/2014/main" id="{32964CA6-94B0-1614-F3FB-24D4DAD93CE0}"/>
              </a:ext>
            </a:extLst>
          </p:cNvPr>
          <p:cNvSpPr/>
          <p:nvPr/>
        </p:nvSpPr>
        <p:spPr>
          <a:xfrm>
            <a:off x="3987662" y="3648135"/>
            <a:ext cx="1088847" cy="1272080"/>
          </a:xfrm>
          <a:prstGeom prst="mathMultiply">
            <a:avLst>
              <a:gd name="adj1" fmla="val 10723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0B1DD0D7-37EC-B78B-B486-648097E0E03F}"/>
                  </a:ext>
                </a:extLst>
              </p:cNvPr>
              <p:cNvSpPr txBox="1"/>
              <p:nvPr/>
            </p:nvSpPr>
            <p:spPr>
              <a:xfrm>
                <a:off x="4037327" y="4500744"/>
                <a:ext cx="695190" cy="92519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fr-FR" sz="32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2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0B1DD0D7-37EC-B78B-B486-648097E0E0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37327" y="4500744"/>
                <a:ext cx="695190" cy="92519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 12">
            <a:extLst>
              <a:ext uri="{FF2B5EF4-FFF2-40B4-BE49-F238E27FC236}">
                <a16:creationId xmlns:a16="http://schemas.microsoft.com/office/drawing/2014/main" id="{60670282-EDA3-9A62-3B1C-0D543EB1626F}"/>
              </a:ext>
            </a:extLst>
          </p:cNvPr>
          <p:cNvSpPr/>
          <p:nvPr/>
        </p:nvSpPr>
        <p:spPr>
          <a:xfrm>
            <a:off x="3401689" y="4069694"/>
            <a:ext cx="720000" cy="433137"/>
          </a:xfrm>
          <a:prstGeom prst="rect">
            <a:avLst/>
          </a:prstGeom>
          <a:solidFill>
            <a:srgbClr val="FF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FD0D1A56-F53F-60F5-F907-489CF1B976D6}"/>
                  </a:ext>
                </a:extLst>
              </p:cNvPr>
              <p:cNvSpPr txBox="1"/>
              <p:nvPr/>
            </p:nvSpPr>
            <p:spPr>
              <a:xfrm>
                <a:off x="5839479" y="2156920"/>
                <a:ext cx="440825" cy="127208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FD0D1A56-F53F-60F5-F907-489CF1B976D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39479" y="2156920"/>
                <a:ext cx="440825" cy="127208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11654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/>
      <p:bldP spid="11" grpId="0" animBg="1"/>
      <p:bldP spid="12" grpId="0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45AD17-54D7-E7B1-5278-F1EBD621E0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D95639-022B-E27C-7D0A-B88AAE587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Calcule.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27019398-110F-7E1A-B1BB-CCB2FC8F20D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5E3C04DF-23F9-DA88-AD31-C3878589B7E0}"/>
                  </a:ext>
                </a:extLst>
              </p:cNvPr>
              <p:cNvSpPr txBox="1"/>
              <p:nvPr/>
            </p:nvSpPr>
            <p:spPr>
              <a:xfrm>
                <a:off x="3888832" y="2156920"/>
                <a:ext cx="2276264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5E3C04DF-23F9-DA88-AD31-C3878589B7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8832" y="2156920"/>
                <a:ext cx="2276264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0779334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DA351BE-6468-738B-878A-5DCC3C0CEB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678E6F1-CB04-2F9F-82A7-0C674287405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FF0000"/>
                </a:solidFill>
              </a:rPr>
              <a:t>Correction</a:t>
            </a:r>
            <a:endParaRPr lang="fr-FR" dirty="0"/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B7D9AC2F-0FFA-535F-D4EC-E8C1C2148EB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2/2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E94753C3-8D2E-4255-CAC8-8DA3F290F0BF}"/>
                  </a:ext>
                </a:extLst>
              </p:cNvPr>
              <p:cNvSpPr txBox="1"/>
              <p:nvPr/>
            </p:nvSpPr>
            <p:spPr>
              <a:xfrm>
                <a:off x="3888832" y="2156920"/>
                <a:ext cx="2276264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=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.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E94753C3-8D2E-4255-CAC8-8DA3F290F0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8832" y="2156920"/>
                <a:ext cx="2276264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F8ADB445-D09B-5ABE-5C48-CC9C2AC08167}"/>
                  </a:ext>
                </a:extLst>
              </p:cNvPr>
              <p:cNvSpPr txBox="1"/>
              <p:nvPr/>
            </p:nvSpPr>
            <p:spPr>
              <a:xfrm>
                <a:off x="4492193" y="4498212"/>
                <a:ext cx="695190" cy="92519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1" smtClean="0">
                          <a:solidFill>
                            <a:srgbClr val="0070C0"/>
                          </a:solidFill>
                          <a:latin typeface="Cambria Math" panose="02040503050406030204" pitchFamily="18" charset="0"/>
                        </a:rPr>
                        <m:t>−</m:t>
                      </m:r>
                      <m:f>
                        <m:fPr>
                          <m:ctrlPr>
                            <a:rPr lang="fr-FR" sz="32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3200" b="0" i="1" smtClean="0">
                              <a:solidFill>
                                <a:srgbClr val="0070C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F8ADB445-D09B-5ABE-5C48-CC9C2AC0816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2193" y="4498212"/>
                <a:ext cx="695190" cy="92519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2EF87B6A-3D9B-8436-F859-F35214813241}"/>
                  </a:ext>
                </a:extLst>
              </p:cNvPr>
              <p:cNvSpPr txBox="1"/>
              <p:nvPr/>
            </p:nvSpPr>
            <p:spPr>
              <a:xfrm>
                <a:off x="5839479" y="2156920"/>
                <a:ext cx="440825" cy="1272080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4400" b="0" i="1" smtClean="0">
                              <a:solidFill>
                                <a:srgbClr val="C00000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2EF87B6A-3D9B-8436-F859-F352148132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39479" y="2156920"/>
                <a:ext cx="440825" cy="127208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5" name="Groupe 14">
            <a:extLst>
              <a:ext uri="{FF2B5EF4-FFF2-40B4-BE49-F238E27FC236}">
                <a16:creationId xmlns:a16="http://schemas.microsoft.com/office/drawing/2014/main" id="{977EB480-00B1-AA49-16CD-850A18E64CB5}"/>
              </a:ext>
            </a:extLst>
          </p:cNvPr>
          <p:cNvGrpSpPr/>
          <p:nvPr/>
        </p:nvGrpSpPr>
        <p:grpSpPr>
          <a:xfrm>
            <a:off x="2412000" y="4065075"/>
            <a:ext cx="4320000" cy="433137"/>
            <a:chOff x="2488531" y="5238415"/>
            <a:chExt cx="4320000" cy="433137"/>
          </a:xfrm>
        </p:grpSpPr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82B35351-9485-1B44-F78C-0E5B87296B34}"/>
                </a:ext>
              </a:extLst>
            </p:cNvPr>
            <p:cNvSpPr/>
            <p:nvPr/>
          </p:nvSpPr>
          <p:spPr>
            <a:xfrm>
              <a:off x="2488531" y="5238415"/>
              <a:ext cx="720000" cy="43313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39320A4E-1608-0F44-4FFB-BC6529239389}"/>
                </a:ext>
              </a:extLst>
            </p:cNvPr>
            <p:cNvSpPr/>
            <p:nvPr/>
          </p:nvSpPr>
          <p:spPr>
            <a:xfrm>
              <a:off x="3208531" y="5238415"/>
              <a:ext cx="720000" cy="43313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092367C8-B1DE-7700-5BCA-898D612D8FD0}"/>
                </a:ext>
              </a:extLst>
            </p:cNvPr>
            <p:cNvSpPr/>
            <p:nvPr/>
          </p:nvSpPr>
          <p:spPr>
            <a:xfrm>
              <a:off x="3928531" y="5238415"/>
              <a:ext cx="720000" cy="43313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A8DE45D8-47C4-37CE-C88B-BC0F8470915B}"/>
                </a:ext>
              </a:extLst>
            </p:cNvPr>
            <p:cNvSpPr/>
            <p:nvPr/>
          </p:nvSpPr>
          <p:spPr>
            <a:xfrm>
              <a:off x="4648531" y="5238415"/>
              <a:ext cx="720000" cy="43313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A9B42EAD-DDD5-4DA8-6C4E-77E88D689C0F}"/>
                </a:ext>
              </a:extLst>
            </p:cNvPr>
            <p:cNvSpPr/>
            <p:nvPr/>
          </p:nvSpPr>
          <p:spPr>
            <a:xfrm>
              <a:off x="5368531" y="5238415"/>
              <a:ext cx="720000" cy="43313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40F9BCA0-7AA4-C444-4452-5CF8ADC8CDBE}"/>
                </a:ext>
              </a:extLst>
            </p:cNvPr>
            <p:cNvSpPr/>
            <p:nvPr/>
          </p:nvSpPr>
          <p:spPr>
            <a:xfrm>
              <a:off x="6088531" y="5238415"/>
              <a:ext cx="720000" cy="43313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E744F6E7-E7EA-5DBE-FB63-A8ADB3C2EA4F}"/>
                  </a:ext>
                </a:extLst>
              </p:cNvPr>
              <p:cNvSpPr txBox="1"/>
              <p:nvPr/>
            </p:nvSpPr>
            <p:spPr>
              <a:xfrm>
                <a:off x="1731399" y="3803443"/>
                <a:ext cx="320601" cy="92339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22" name="ZoneTexte 21">
                <a:extLst>
                  <a:ext uri="{FF2B5EF4-FFF2-40B4-BE49-F238E27FC236}">
                    <a16:creationId xmlns:a16="http://schemas.microsoft.com/office/drawing/2014/main" id="{E744F6E7-E7EA-5DBE-FB63-A8ADB3C2EA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1399" y="3803443"/>
                <a:ext cx="320601" cy="923394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Signe de multiplication 10">
            <a:extLst>
              <a:ext uri="{FF2B5EF4-FFF2-40B4-BE49-F238E27FC236}">
                <a16:creationId xmlns:a16="http://schemas.microsoft.com/office/drawing/2014/main" id="{12BE863B-C596-E7C6-D988-0B41B7D45E14}"/>
              </a:ext>
            </a:extLst>
          </p:cNvPr>
          <p:cNvSpPr/>
          <p:nvPr/>
        </p:nvSpPr>
        <p:spPr>
          <a:xfrm>
            <a:off x="4387577" y="3629100"/>
            <a:ext cx="1088847" cy="1272080"/>
          </a:xfrm>
          <a:prstGeom prst="mathMultiply">
            <a:avLst>
              <a:gd name="adj1" fmla="val 10723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542132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 animBg="1"/>
      <p:bldP spid="22" grpId="0"/>
      <p:bldP spid="11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439</TotalTime>
  <Words>42</Words>
  <Application>Microsoft Office PowerPoint</Application>
  <PresentationFormat>Affichage à l'écran (4:3)</PresentationFormat>
  <Paragraphs>20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2" baseType="lpstr">
      <vt:lpstr>Arial</vt:lpstr>
      <vt:lpstr>Calibri</vt:lpstr>
      <vt:lpstr>Calibri Light</vt:lpstr>
      <vt:lpstr>Cambria Math</vt:lpstr>
      <vt:lpstr>Webdings</vt:lpstr>
      <vt:lpstr>Wingdings</vt:lpstr>
      <vt:lpstr>Thème Office</vt:lpstr>
      <vt:lpstr>Présentation PowerPoint</vt:lpstr>
      <vt:lpstr>Calcule.</vt:lpstr>
      <vt:lpstr>Correction</vt:lpstr>
      <vt:lpstr>Calcule.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Marie DE NICOLO</cp:lastModifiedBy>
  <cp:revision>43</cp:revision>
  <dcterms:created xsi:type="dcterms:W3CDTF">2023-02-07T14:55:57Z</dcterms:created>
  <dcterms:modified xsi:type="dcterms:W3CDTF">2025-09-13T18:29:53Z</dcterms:modified>
</cp:coreProperties>
</file>