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handoutMasterIdLst>
    <p:handoutMasterId r:id="rId7"/>
  </p:handoutMasterIdLst>
  <p:sldIdLst>
    <p:sldId id="280" r:id="rId2"/>
    <p:sldId id="273" r:id="rId3"/>
    <p:sldId id="274" r:id="rId4"/>
    <p:sldId id="279" r:id="rId5"/>
    <p:sldId id="275" r:id="rId6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382" autoAdjust="0"/>
    <p:restoredTop sz="94660"/>
  </p:normalViewPr>
  <p:slideViewPr>
    <p:cSldViewPr snapToGrid="0">
      <p:cViewPr varScale="1">
        <p:scale>
          <a:sx n="44" d="100"/>
          <a:sy n="44" d="100"/>
        </p:scale>
        <p:origin x="380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3719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91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02FA4F82-AA9F-F732-1882-19737598E503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E31593DE-4C81-584D-7AD7-E893CA36D94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794FB9A-5416-ECD5-A568-05FEE39403A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D7D16DE7-4B05-ADB6-CDB9-0F26F7D1853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48E22140-93FC-51B3-3F77-B40F584B28F9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4" name="ZoneTexte 3">
            <a:extLst>
              <a:ext uri="{FF2B5EF4-FFF2-40B4-BE49-F238E27FC236}">
                <a16:creationId xmlns:a16="http://schemas.microsoft.com/office/drawing/2014/main" id="{005C5756-FA9D-BE1D-98F4-F9C784EC4081}"/>
              </a:ext>
            </a:extLst>
          </p:cNvPr>
          <p:cNvSpPr txBox="1"/>
          <p:nvPr/>
        </p:nvSpPr>
        <p:spPr>
          <a:xfrm>
            <a:off x="2376170" y="2593399"/>
            <a:ext cx="5016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</a:t>
            </a:r>
            <a:r>
              <a:rPr lang="fr-FR" sz="3200" b="1" dirty="0">
                <a:solidFill>
                  <a:prstClr val="white"/>
                </a:solidFill>
                <a:latin typeface="Calibri" panose="020F0502020204030204"/>
              </a:rPr>
              <a:t>compare des fractions</a:t>
            </a:r>
            <a:endParaRPr kumimoji="0" lang="fr-FR" sz="32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180476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Compare avec le signe &lt; ou &gt;.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3DE390DE-8326-1BF6-1A2B-52F014220C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A62B7F8E-2C23-8CDC-CF01-F2D2136D9B17}"/>
                  </a:ext>
                </a:extLst>
              </p:cNvPr>
              <p:cNvSpPr txBox="1"/>
              <p:nvPr/>
            </p:nvSpPr>
            <p:spPr>
              <a:xfrm>
                <a:off x="3888832" y="2156920"/>
                <a:ext cx="1366335" cy="12858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A62B7F8E-2C23-8CDC-CF01-F2D2136D9B1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8832" y="2156920"/>
                <a:ext cx="1366335" cy="12858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36961638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02B1587-1590-CC09-7901-3FC23B49EA5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A82B33E4-C05F-9677-F3EE-89BEC68E54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FF0000"/>
                </a:solidFill>
              </a:rPr>
              <a:t>Correction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1831C283-6752-60E6-1394-9812A8D784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1/2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F0C51EA0-E283-67DC-4736-EA4186FF6AC6}"/>
                  </a:ext>
                </a:extLst>
              </p:cNvPr>
              <p:cNvSpPr txBox="1"/>
              <p:nvPr/>
            </p:nvSpPr>
            <p:spPr>
              <a:xfrm>
                <a:off x="3928746" y="1291077"/>
                <a:ext cx="1366335" cy="1285865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F0C51EA0-E283-67DC-4736-EA4186FF6AC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928746" y="1291077"/>
                <a:ext cx="1366335" cy="1285865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ZoneTexte 6">
            <a:extLst>
              <a:ext uri="{FF2B5EF4-FFF2-40B4-BE49-F238E27FC236}">
                <a16:creationId xmlns:a16="http://schemas.microsoft.com/office/drawing/2014/main" id="{E07CAC68-7327-DD88-3606-0C49C15ECF7D}"/>
              </a:ext>
            </a:extLst>
          </p:cNvPr>
          <p:cNvSpPr txBox="1"/>
          <p:nvPr/>
        </p:nvSpPr>
        <p:spPr>
          <a:xfrm rot="10800000">
            <a:off x="4346302" y="1509105"/>
            <a:ext cx="531223" cy="8360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</a:rPr>
              <a:t>&gt;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28845E1B-9959-5887-7F80-FF9744FCE0D0}"/>
              </a:ext>
            </a:extLst>
          </p:cNvPr>
          <p:cNvSpPr/>
          <p:nvPr/>
        </p:nvSpPr>
        <p:spPr>
          <a:xfrm>
            <a:off x="2412000" y="3096757"/>
            <a:ext cx="4320000" cy="43200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grpSp>
        <p:nvGrpSpPr>
          <p:cNvPr id="14" name="Groupe 13">
            <a:extLst>
              <a:ext uri="{FF2B5EF4-FFF2-40B4-BE49-F238E27FC236}">
                <a16:creationId xmlns:a16="http://schemas.microsoft.com/office/drawing/2014/main" id="{61826DC5-79A7-06D9-325E-119D11626929}"/>
              </a:ext>
            </a:extLst>
          </p:cNvPr>
          <p:cNvGrpSpPr/>
          <p:nvPr/>
        </p:nvGrpSpPr>
        <p:grpSpPr>
          <a:xfrm>
            <a:off x="2412000" y="3100956"/>
            <a:ext cx="4320000" cy="433137"/>
            <a:chOff x="2488531" y="5238415"/>
            <a:chExt cx="4320000" cy="433137"/>
          </a:xfrm>
        </p:grpSpPr>
        <p:sp>
          <p:nvSpPr>
            <p:cNvPr id="3" name="Rectangle 2">
              <a:extLst>
                <a:ext uri="{FF2B5EF4-FFF2-40B4-BE49-F238E27FC236}">
                  <a16:creationId xmlns:a16="http://schemas.microsoft.com/office/drawing/2014/main" id="{72B23015-03FA-D709-A4A4-BE23EE4928B0}"/>
                </a:ext>
              </a:extLst>
            </p:cNvPr>
            <p:cNvSpPr/>
            <p:nvPr/>
          </p:nvSpPr>
          <p:spPr>
            <a:xfrm>
              <a:off x="2488531" y="5238415"/>
              <a:ext cx="720000" cy="4331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4070E0C-1D72-745C-2CC6-D96999C69E81}"/>
                </a:ext>
              </a:extLst>
            </p:cNvPr>
            <p:cNvSpPr/>
            <p:nvPr/>
          </p:nvSpPr>
          <p:spPr>
            <a:xfrm>
              <a:off x="3208531" y="5238415"/>
              <a:ext cx="720000" cy="4331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FDC32A7-C3F5-BC49-BB7D-582299AC1E79}"/>
                </a:ext>
              </a:extLst>
            </p:cNvPr>
            <p:cNvSpPr/>
            <p:nvPr/>
          </p:nvSpPr>
          <p:spPr>
            <a:xfrm>
              <a:off x="3928531" y="5238415"/>
              <a:ext cx="720000" cy="4331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1" name="Rectangle 10">
              <a:extLst>
                <a:ext uri="{FF2B5EF4-FFF2-40B4-BE49-F238E27FC236}">
                  <a16:creationId xmlns:a16="http://schemas.microsoft.com/office/drawing/2014/main" id="{F58640E9-8215-31DF-7FA0-F58EAA20665D}"/>
                </a:ext>
              </a:extLst>
            </p:cNvPr>
            <p:cNvSpPr/>
            <p:nvPr/>
          </p:nvSpPr>
          <p:spPr>
            <a:xfrm>
              <a:off x="4648531" y="5238415"/>
              <a:ext cx="720000" cy="4331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2" name="Rectangle 11">
              <a:extLst>
                <a:ext uri="{FF2B5EF4-FFF2-40B4-BE49-F238E27FC236}">
                  <a16:creationId xmlns:a16="http://schemas.microsoft.com/office/drawing/2014/main" id="{3D36F3AB-EB16-E6B5-2BB2-1232E762AD32}"/>
                </a:ext>
              </a:extLst>
            </p:cNvPr>
            <p:cNvSpPr/>
            <p:nvPr/>
          </p:nvSpPr>
          <p:spPr>
            <a:xfrm>
              <a:off x="5368531" y="5238415"/>
              <a:ext cx="720000" cy="4331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3" name="Rectangle 12">
              <a:extLst>
                <a:ext uri="{FF2B5EF4-FFF2-40B4-BE49-F238E27FC236}">
                  <a16:creationId xmlns:a16="http://schemas.microsoft.com/office/drawing/2014/main" id="{97E7BE16-4C84-7399-ADB1-5843A1FCFA88}"/>
                </a:ext>
              </a:extLst>
            </p:cNvPr>
            <p:cNvSpPr/>
            <p:nvPr/>
          </p:nvSpPr>
          <p:spPr>
            <a:xfrm>
              <a:off x="6088531" y="5238415"/>
              <a:ext cx="720000" cy="4331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p:grpSp>
        <p:nvGrpSpPr>
          <p:cNvPr id="16" name="Groupe 15">
            <a:extLst>
              <a:ext uri="{FF2B5EF4-FFF2-40B4-BE49-F238E27FC236}">
                <a16:creationId xmlns:a16="http://schemas.microsoft.com/office/drawing/2014/main" id="{BCAC6D23-3CC3-93ED-0F0F-AE75B0F9BE0B}"/>
              </a:ext>
            </a:extLst>
          </p:cNvPr>
          <p:cNvGrpSpPr/>
          <p:nvPr/>
        </p:nvGrpSpPr>
        <p:grpSpPr>
          <a:xfrm>
            <a:off x="2412000" y="4048572"/>
            <a:ext cx="4320000" cy="433137"/>
            <a:chOff x="2488531" y="5238415"/>
            <a:chExt cx="4320000" cy="433137"/>
          </a:xfrm>
        </p:grpSpPr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C959B6B-D102-68CD-6A79-594402A6D792}"/>
                </a:ext>
              </a:extLst>
            </p:cNvPr>
            <p:cNvSpPr/>
            <p:nvPr/>
          </p:nvSpPr>
          <p:spPr>
            <a:xfrm>
              <a:off x="2488531" y="5238415"/>
              <a:ext cx="720000" cy="43313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C7127236-B0CD-4D9D-FEA2-B391FD896C36}"/>
                </a:ext>
              </a:extLst>
            </p:cNvPr>
            <p:cNvSpPr/>
            <p:nvPr/>
          </p:nvSpPr>
          <p:spPr>
            <a:xfrm>
              <a:off x="3208531" y="5238415"/>
              <a:ext cx="720000" cy="43313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19" name="Rectangle 18">
              <a:extLst>
                <a:ext uri="{FF2B5EF4-FFF2-40B4-BE49-F238E27FC236}">
                  <a16:creationId xmlns:a16="http://schemas.microsoft.com/office/drawing/2014/main" id="{D4379879-F6B6-B8FE-0A47-9625D1F184A7}"/>
                </a:ext>
              </a:extLst>
            </p:cNvPr>
            <p:cNvSpPr/>
            <p:nvPr/>
          </p:nvSpPr>
          <p:spPr>
            <a:xfrm>
              <a:off x="3928531" y="5238415"/>
              <a:ext cx="720000" cy="43313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0" name="Rectangle 19">
              <a:extLst>
                <a:ext uri="{FF2B5EF4-FFF2-40B4-BE49-F238E27FC236}">
                  <a16:creationId xmlns:a16="http://schemas.microsoft.com/office/drawing/2014/main" id="{174AA7C2-63A7-4537-EB93-0239A0AC0BAC}"/>
                </a:ext>
              </a:extLst>
            </p:cNvPr>
            <p:cNvSpPr/>
            <p:nvPr/>
          </p:nvSpPr>
          <p:spPr>
            <a:xfrm>
              <a:off x="4648531" y="5238415"/>
              <a:ext cx="720000" cy="433137"/>
            </a:xfrm>
            <a:prstGeom prst="rect">
              <a:avLst/>
            </a:prstGeom>
            <a:solidFill>
              <a:srgbClr val="FFC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1" name="Rectangle 20">
              <a:extLst>
                <a:ext uri="{FF2B5EF4-FFF2-40B4-BE49-F238E27FC236}">
                  <a16:creationId xmlns:a16="http://schemas.microsoft.com/office/drawing/2014/main" id="{AA9DAB3F-3735-D33C-4633-B21A6E24981C}"/>
                </a:ext>
              </a:extLst>
            </p:cNvPr>
            <p:cNvSpPr/>
            <p:nvPr/>
          </p:nvSpPr>
          <p:spPr>
            <a:xfrm>
              <a:off x="5368531" y="5238415"/>
              <a:ext cx="720000" cy="4331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2" name="Rectangle 21">
              <a:extLst>
                <a:ext uri="{FF2B5EF4-FFF2-40B4-BE49-F238E27FC236}">
                  <a16:creationId xmlns:a16="http://schemas.microsoft.com/office/drawing/2014/main" id="{80866129-39A8-78F3-2716-97A8ED57A7B4}"/>
                </a:ext>
              </a:extLst>
            </p:cNvPr>
            <p:cNvSpPr/>
            <p:nvPr/>
          </p:nvSpPr>
          <p:spPr>
            <a:xfrm>
              <a:off x="6088531" y="5238415"/>
              <a:ext cx="720000" cy="4331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AAEE0851-904C-AAFA-2DC2-1DA2E9F3389C}"/>
                  </a:ext>
                </a:extLst>
              </p:cNvPr>
              <p:cNvSpPr txBox="1"/>
              <p:nvPr/>
            </p:nvSpPr>
            <p:spPr>
              <a:xfrm>
                <a:off x="1731399" y="3803443"/>
                <a:ext cx="320601" cy="923394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23" name="ZoneTexte 22">
                <a:extLst>
                  <a:ext uri="{FF2B5EF4-FFF2-40B4-BE49-F238E27FC236}">
                    <a16:creationId xmlns:a16="http://schemas.microsoft.com/office/drawing/2014/main" id="{AAEE0851-904C-AAFA-2DC2-1DA2E9F3389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31399" y="3803443"/>
                <a:ext cx="320601" cy="923394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25" name="Groupe 24">
            <a:extLst>
              <a:ext uri="{FF2B5EF4-FFF2-40B4-BE49-F238E27FC236}">
                <a16:creationId xmlns:a16="http://schemas.microsoft.com/office/drawing/2014/main" id="{C507FFEE-CC9E-4778-71AE-1831E97FB8E4}"/>
              </a:ext>
            </a:extLst>
          </p:cNvPr>
          <p:cNvGrpSpPr/>
          <p:nvPr/>
        </p:nvGrpSpPr>
        <p:grpSpPr>
          <a:xfrm>
            <a:off x="2412000" y="4726837"/>
            <a:ext cx="4320000" cy="433137"/>
            <a:chOff x="2488531" y="5238415"/>
            <a:chExt cx="4320000" cy="433137"/>
          </a:xfrm>
        </p:grpSpPr>
        <p:sp>
          <p:nvSpPr>
            <p:cNvPr id="26" name="Rectangle 25">
              <a:extLst>
                <a:ext uri="{FF2B5EF4-FFF2-40B4-BE49-F238E27FC236}">
                  <a16:creationId xmlns:a16="http://schemas.microsoft.com/office/drawing/2014/main" id="{AA84DE5F-7DDB-4841-880C-5D39CB2B32D3}"/>
                </a:ext>
              </a:extLst>
            </p:cNvPr>
            <p:cNvSpPr/>
            <p:nvPr/>
          </p:nvSpPr>
          <p:spPr>
            <a:xfrm>
              <a:off x="2488531" y="5238415"/>
              <a:ext cx="720000" cy="43313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7" name="Rectangle 26">
              <a:extLst>
                <a:ext uri="{FF2B5EF4-FFF2-40B4-BE49-F238E27FC236}">
                  <a16:creationId xmlns:a16="http://schemas.microsoft.com/office/drawing/2014/main" id="{04DE8012-0A1D-4CFF-DAB1-634B4908512E}"/>
                </a:ext>
              </a:extLst>
            </p:cNvPr>
            <p:cNvSpPr/>
            <p:nvPr/>
          </p:nvSpPr>
          <p:spPr>
            <a:xfrm>
              <a:off x="3208531" y="5238415"/>
              <a:ext cx="720000" cy="43313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8" name="Rectangle 27">
              <a:extLst>
                <a:ext uri="{FF2B5EF4-FFF2-40B4-BE49-F238E27FC236}">
                  <a16:creationId xmlns:a16="http://schemas.microsoft.com/office/drawing/2014/main" id="{7143ED12-608B-0131-EF46-3BFF0446752A}"/>
                </a:ext>
              </a:extLst>
            </p:cNvPr>
            <p:cNvSpPr/>
            <p:nvPr/>
          </p:nvSpPr>
          <p:spPr>
            <a:xfrm>
              <a:off x="3928531" y="5238415"/>
              <a:ext cx="720000" cy="43313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29" name="Rectangle 28">
              <a:extLst>
                <a:ext uri="{FF2B5EF4-FFF2-40B4-BE49-F238E27FC236}">
                  <a16:creationId xmlns:a16="http://schemas.microsoft.com/office/drawing/2014/main" id="{3382DAEC-55DF-7CBE-C779-F0339F2F94ED}"/>
                </a:ext>
              </a:extLst>
            </p:cNvPr>
            <p:cNvSpPr/>
            <p:nvPr/>
          </p:nvSpPr>
          <p:spPr>
            <a:xfrm>
              <a:off x="4648531" y="5238415"/>
              <a:ext cx="720000" cy="43313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0" name="Rectangle 29">
              <a:extLst>
                <a:ext uri="{FF2B5EF4-FFF2-40B4-BE49-F238E27FC236}">
                  <a16:creationId xmlns:a16="http://schemas.microsoft.com/office/drawing/2014/main" id="{61A43A46-F064-6741-83A9-CDC83FE9E63D}"/>
                </a:ext>
              </a:extLst>
            </p:cNvPr>
            <p:cNvSpPr/>
            <p:nvPr/>
          </p:nvSpPr>
          <p:spPr>
            <a:xfrm>
              <a:off x="5368531" y="5238415"/>
              <a:ext cx="720000" cy="433137"/>
            </a:xfrm>
            <a:prstGeom prst="rect">
              <a:avLst/>
            </a:prstGeom>
            <a:solidFill>
              <a:schemeClr val="accent2">
                <a:lumMod val="60000"/>
                <a:lumOff val="40000"/>
              </a:schemeClr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  <p:sp>
          <p:nvSpPr>
            <p:cNvPr id="31" name="Rectangle 30">
              <a:extLst>
                <a:ext uri="{FF2B5EF4-FFF2-40B4-BE49-F238E27FC236}">
                  <a16:creationId xmlns:a16="http://schemas.microsoft.com/office/drawing/2014/main" id="{3D190383-F8D1-7972-14D1-9191751B969C}"/>
                </a:ext>
              </a:extLst>
            </p:cNvPr>
            <p:cNvSpPr/>
            <p:nvPr/>
          </p:nvSpPr>
          <p:spPr>
            <a:xfrm>
              <a:off x="6088531" y="5238415"/>
              <a:ext cx="720000" cy="433137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fr-FR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D8BF1BA5-D2AF-3ECB-FEDB-D75132AF2108}"/>
                  </a:ext>
                </a:extLst>
              </p:cNvPr>
              <p:cNvSpPr txBox="1"/>
              <p:nvPr/>
            </p:nvSpPr>
            <p:spPr>
              <a:xfrm>
                <a:off x="6951099" y="4481709"/>
                <a:ext cx="320601" cy="935192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32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num>
                        <m:den>
                          <m:r>
                            <a:rPr lang="fr-FR" sz="32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32" name="ZoneTexte 31">
                <a:extLst>
                  <a:ext uri="{FF2B5EF4-FFF2-40B4-BE49-F238E27FC236}">
                    <a16:creationId xmlns:a16="http://schemas.microsoft.com/office/drawing/2014/main" id="{D8BF1BA5-D2AF-3ECB-FEDB-D75132AF210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951099" y="4481709"/>
                <a:ext cx="320601" cy="935192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9221159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  <p:bldP spid="23" grpId="0"/>
      <p:bldP spid="3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11BC4F0-FD0D-A98B-6E09-8A068A019AE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8FD29255-1DEC-4B50-4545-0107F3F146D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/>
              <a:t>Recopie et compare avec le signe &lt; ou &gt;.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72FE214C-F447-AD32-2165-40A00874FBE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 dirty="0"/>
              <a:t>2/2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8FD7D7F0-B7A2-6E26-3CA9-6A265DE44705}"/>
                  </a:ext>
                </a:extLst>
              </p:cNvPr>
              <p:cNvSpPr txBox="1"/>
              <p:nvPr/>
            </p:nvSpPr>
            <p:spPr>
              <a:xfrm>
                <a:off x="713832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8FD7D7F0-B7A2-6E26-3CA9-6A265DE4470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832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77B1F884-0E28-9484-A7E3-824236BABB2C}"/>
                  </a:ext>
                </a:extLst>
              </p:cNvPr>
              <p:cNvSpPr txBox="1"/>
              <p:nvPr/>
            </p:nvSpPr>
            <p:spPr>
              <a:xfrm>
                <a:off x="3634832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77B1F884-0E28-9484-A7E3-824236BABB2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4832" y="2156920"/>
                <a:ext cx="1366336" cy="127208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182A2158-3D18-2F6C-A418-7D3FA206BF3F}"/>
                  </a:ext>
                </a:extLst>
              </p:cNvPr>
              <p:cNvSpPr txBox="1"/>
              <p:nvPr/>
            </p:nvSpPr>
            <p:spPr>
              <a:xfrm>
                <a:off x="6428832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182A2158-3D18-2F6C-A418-7D3FA206BF3F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8832" y="2156920"/>
                <a:ext cx="1366336" cy="127208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116802780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ACA4CA-FA42-52E6-5436-E035412910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3B4B64E-34B8-80E9-3551-8A0B8611BF3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fr-FR" dirty="0">
                <a:solidFill>
                  <a:srgbClr val="C00000"/>
                </a:solidFill>
              </a:rPr>
              <a:t>Correction</a:t>
            </a:r>
          </a:p>
        </p:txBody>
      </p:sp>
      <p:sp>
        <p:nvSpPr>
          <p:cNvPr id="9" name="Espace réservé du texte 8">
            <a:extLst>
              <a:ext uri="{FF2B5EF4-FFF2-40B4-BE49-F238E27FC236}">
                <a16:creationId xmlns:a16="http://schemas.microsoft.com/office/drawing/2014/main" id="{C69E2069-7219-BD18-FE89-196958B5DF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fr-FR"/>
              <a:t>2/2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907AAA7E-0BEC-4840-228F-1FEC45EF2263}"/>
                  </a:ext>
                </a:extLst>
              </p:cNvPr>
              <p:cNvSpPr txBox="1"/>
              <p:nvPr/>
            </p:nvSpPr>
            <p:spPr>
              <a:xfrm>
                <a:off x="713832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4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6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10" name="ZoneTexte 9">
                <a:extLst>
                  <a:ext uri="{FF2B5EF4-FFF2-40B4-BE49-F238E27FC236}">
                    <a16:creationId xmlns:a16="http://schemas.microsoft.com/office/drawing/2014/main" id="{907AAA7E-0BEC-4840-228F-1FEC45EF2263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713832" y="2156920"/>
                <a:ext cx="1366336" cy="1272080"/>
              </a:xfrm>
              <a:prstGeom prst="rect">
                <a:avLst/>
              </a:prstGeom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C2924C05-420A-2DC8-56C3-D351CAF20072}"/>
                  </a:ext>
                </a:extLst>
              </p:cNvPr>
              <p:cNvSpPr txBox="1"/>
              <p:nvPr/>
            </p:nvSpPr>
            <p:spPr>
              <a:xfrm>
                <a:off x="3634832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3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3" name="ZoneTexte 2">
                <a:extLst>
                  <a:ext uri="{FF2B5EF4-FFF2-40B4-BE49-F238E27FC236}">
                    <a16:creationId xmlns:a16="http://schemas.microsoft.com/office/drawing/2014/main" id="{C2924C05-420A-2DC8-56C3-D351CAF2007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634832" y="2156920"/>
                <a:ext cx="1366336" cy="1272080"/>
              </a:xfrm>
              <a:prstGeom prst="rect">
                <a:avLst/>
              </a:prstGeo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C46C9FBC-5AAD-626D-E34D-E2A98C5F7974}"/>
                  </a:ext>
                </a:extLst>
              </p:cNvPr>
              <p:cNvSpPr txBox="1"/>
              <p:nvPr/>
            </p:nvSpPr>
            <p:spPr>
              <a:xfrm>
                <a:off x="6428832" y="2156920"/>
                <a:ext cx="1366336" cy="1272080"/>
              </a:xfrm>
              <a:prstGeom prst="rect">
                <a:avLst/>
              </a:prstGeom>
              <a:noFill/>
            </p:spPr>
            <p:txBody>
              <a:bodyPr wrap="none" lIns="0" tIns="0" rIns="0" bIns="0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8</m:t>
                          </m:r>
                        </m:den>
                      </m:f>
                      <m:r>
                        <a:rPr lang="fr-FR" sz="4400" b="0" i="1" smtClean="0">
                          <a:latin typeface="Cambria Math" panose="02040503050406030204" pitchFamily="18" charset="0"/>
                        </a:rPr>
                        <m:t>…</m:t>
                      </m:r>
                      <m:f>
                        <m:fPr>
                          <m:ctrlPr>
                            <a:rPr lang="fr-FR" sz="4400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fr-FR" sz="4400" b="0" i="1" smtClean="0">
                              <a:latin typeface="Cambria Math" panose="02040503050406030204" pitchFamily="18" charset="0"/>
                            </a:rPr>
                            <m:t>5</m:t>
                          </m:r>
                        </m:den>
                      </m:f>
                    </m:oMath>
                  </m:oMathPara>
                </a14:m>
                <a:endParaRPr lang="fr-FR" dirty="0"/>
              </a:p>
            </p:txBody>
          </p:sp>
        </mc:Choice>
        <mc:Fallback xmlns="">
          <p:sp>
            <p:nvSpPr>
              <p:cNvPr id="4" name="ZoneTexte 3">
                <a:extLst>
                  <a:ext uri="{FF2B5EF4-FFF2-40B4-BE49-F238E27FC236}">
                    <a16:creationId xmlns:a16="http://schemas.microsoft.com/office/drawing/2014/main" id="{C46C9FBC-5AAD-626D-E34D-E2A98C5F797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8832" y="2156920"/>
                <a:ext cx="1366336" cy="1272080"/>
              </a:xfrm>
              <a:prstGeom prst="rect">
                <a:avLst/>
              </a:prstGeo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fr-FR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" name="Rectangle 13">
            <a:extLst>
              <a:ext uri="{FF2B5EF4-FFF2-40B4-BE49-F238E27FC236}">
                <a16:creationId xmlns:a16="http://schemas.microsoft.com/office/drawing/2014/main" id="{80B7BA0A-94C1-A46A-9512-8C3C346DE51C}"/>
              </a:ext>
            </a:extLst>
          </p:cNvPr>
          <p:cNvSpPr/>
          <p:nvPr/>
        </p:nvSpPr>
        <p:spPr>
          <a:xfrm rot="5400000">
            <a:off x="795549" y="3841540"/>
            <a:ext cx="54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70B9DDC-5A7F-BD29-B7FC-7E308D302E0A}"/>
              </a:ext>
            </a:extLst>
          </p:cNvPr>
          <p:cNvSpPr/>
          <p:nvPr/>
        </p:nvSpPr>
        <p:spPr>
          <a:xfrm rot="5400000">
            <a:off x="795548" y="4381541"/>
            <a:ext cx="54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6FBEBF42-0560-FEEF-C195-C7519F6DF977}"/>
              </a:ext>
            </a:extLst>
          </p:cNvPr>
          <p:cNvSpPr/>
          <p:nvPr/>
        </p:nvSpPr>
        <p:spPr>
          <a:xfrm rot="5400000">
            <a:off x="795549" y="4921542"/>
            <a:ext cx="54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66BC43C-3798-CC7E-3898-E5671AE06267}"/>
              </a:ext>
            </a:extLst>
          </p:cNvPr>
          <p:cNvSpPr/>
          <p:nvPr/>
        </p:nvSpPr>
        <p:spPr>
          <a:xfrm rot="5400000">
            <a:off x="795548" y="5461543"/>
            <a:ext cx="540000" cy="433137"/>
          </a:xfrm>
          <a:prstGeom prst="rect">
            <a:avLst/>
          </a:prstGeom>
          <a:solidFill>
            <a:schemeClr val="accent2">
              <a:lumMod val="60000"/>
              <a:lumOff val="4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D5DDCA92-1CDC-500E-BE0A-57F5FC5F7281}"/>
              </a:ext>
            </a:extLst>
          </p:cNvPr>
          <p:cNvSpPr/>
          <p:nvPr/>
        </p:nvSpPr>
        <p:spPr>
          <a:xfrm rot="5400000">
            <a:off x="1535260" y="3752432"/>
            <a:ext cx="36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400F8C97-5A88-99F6-C4BF-F85880F28B48}"/>
              </a:ext>
            </a:extLst>
          </p:cNvPr>
          <p:cNvSpPr/>
          <p:nvPr/>
        </p:nvSpPr>
        <p:spPr>
          <a:xfrm rot="5400000">
            <a:off x="1535260" y="4111540"/>
            <a:ext cx="36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004DB84B-C58A-6B3F-D99C-98E5DC13AE69}"/>
              </a:ext>
            </a:extLst>
          </p:cNvPr>
          <p:cNvSpPr/>
          <p:nvPr/>
        </p:nvSpPr>
        <p:spPr>
          <a:xfrm rot="5400000">
            <a:off x="1535258" y="4471541"/>
            <a:ext cx="36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70F89662-D533-AFF0-4EA5-DDCB39AE06BA}"/>
              </a:ext>
            </a:extLst>
          </p:cNvPr>
          <p:cNvSpPr/>
          <p:nvPr/>
        </p:nvSpPr>
        <p:spPr>
          <a:xfrm rot="5400000">
            <a:off x="1535258" y="4830649"/>
            <a:ext cx="36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A3912569-CEE3-680D-93CD-75658997A5AC}"/>
              </a:ext>
            </a:extLst>
          </p:cNvPr>
          <p:cNvSpPr/>
          <p:nvPr/>
        </p:nvSpPr>
        <p:spPr>
          <a:xfrm rot="5400000">
            <a:off x="1535257" y="5192434"/>
            <a:ext cx="36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1D1DB6FE-C45A-48BE-7934-88866E3EA7BD}"/>
              </a:ext>
            </a:extLst>
          </p:cNvPr>
          <p:cNvSpPr/>
          <p:nvPr/>
        </p:nvSpPr>
        <p:spPr>
          <a:xfrm rot="5400000">
            <a:off x="1535257" y="5551542"/>
            <a:ext cx="360000" cy="433137"/>
          </a:xfrm>
          <a:prstGeom prst="rect">
            <a:avLst/>
          </a:prstGeom>
          <a:solidFill>
            <a:srgbClr val="FFFF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FE894FC8-2C77-1B3C-3ABF-A0665C9EDC39}"/>
              </a:ext>
            </a:extLst>
          </p:cNvPr>
          <p:cNvSpPr txBox="1"/>
          <p:nvPr/>
        </p:nvSpPr>
        <p:spPr>
          <a:xfrm>
            <a:off x="1131388" y="2444519"/>
            <a:ext cx="531223" cy="8360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</a:rPr>
              <a:t>&gt;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4E0F6F07-A0B8-67DA-209E-BEB06D1C6E00}"/>
              </a:ext>
            </a:extLst>
          </p:cNvPr>
          <p:cNvSpPr/>
          <p:nvPr/>
        </p:nvSpPr>
        <p:spPr>
          <a:xfrm rot="5400000">
            <a:off x="3501901" y="4126678"/>
            <a:ext cx="108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29646790-860F-31B5-B5E8-EA652D33D12C}"/>
              </a:ext>
            </a:extLst>
          </p:cNvPr>
          <p:cNvSpPr/>
          <p:nvPr/>
        </p:nvSpPr>
        <p:spPr>
          <a:xfrm rot="5400000">
            <a:off x="3501897" y="5206678"/>
            <a:ext cx="1080000" cy="433137"/>
          </a:xfrm>
          <a:prstGeom prst="rect">
            <a:avLst/>
          </a:prstGeom>
          <a:solidFill>
            <a:srgbClr val="92D05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EE8602AE-27F3-DF27-48D2-00E815C17F7A}"/>
              </a:ext>
            </a:extLst>
          </p:cNvPr>
          <p:cNvSpPr/>
          <p:nvPr/>
        </p:nvSpPr>
        <p:spPr>
          <a:xfrm rot="5400000">
            <a:off x="4428568" y="3946678"/>
            <a:ext cx="72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A237CB66-BA3C-69AB-3CE4-FC01AF005C8A}"/>
              </a:ext>
            </a:extLst>
          </p:cNvPr>
          <p:cNvSpPr/>
          <p:nvPr/>
        </p:nvSpPr>
        <p:spPr>
          <a:xfrm rot="5400000">
            <a:off x="4428567" y="4650649"/>
            <a:ext cx="72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905F49FF-7595-6C75-5DF0-2E74663F6CC8}"/>
              </a:ext>
            </a:extLst>
          </p:cNvPr>
          <p:cNvSpPr/>
          <p:nvPr/>
        </p:nvSpPr>
        <p:spPr>
          <a:xfrm rot="5400000">
            <a:off x="4428566" y="5371543"/>
            <a:ext cx="720000" cy="433137"/>
          </a:xfrm>
          <a:prstGeom prst="rect">
            <a:avLst/>
          </a:prstGeom>
          <a:solidFill>
            <a:srgbClr val="00B0F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1" name="ZoneTexte 30">
            <a:extLst>
              <a:ext uri="{FF2B5EF4-FFF2-40B4-BE49-F238E27FC236}">
                <a16:creationId xmlns:a16="http://schemas.microsoft.com/office/drawing/2014/main" id="{BC6148FC-1102-A7EA-A1CA-6D3CBA680100}"/>
              </a:ext>
            </a:extLst>
          </p:cNvPr>
          <p:cNvSpPr txBox="1"/>
          <p:nvPr/>
        </p:nvSpPr>
        <p:spPr>
          <a:xfrm>
            <a:off x="4052388" y="2428114"/>
            <a:ext cx="531223" cy="8360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</a:rPr>
              <a:t>&gt;</a:t>
            </a:r>
            <a:endParaRPr lang="fr-FR" dirty="0">
              <a:solidFill>
                <a:srgbClr val="FF0000"/>
              </a:solidFill>
            </a:endParaRPr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6F155662-759C-1E18-700A-1ADA6FF84BEB}"/>
              </a:ext>
            </a:extLst>
          </p:cNvPr>
          <p:cNvSpPr/>
          <p:nvPr/>
        </p:nvSpPr>
        <p:spPr>
          <a:xfrm rot="5400000">
            <a:off x="6510400" y="3705649"/>
            <a:ext cx="27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04140C05-C37F-F66C-A1F1-FB4F9C48CE66}"/>
              </a:ext>
            </a:extLst>
          </p:cNvPr>
          <p:cNvSpPr/>
          <p:nvPr/>
        </p:nvSpPr>
        <p:spPr>
          <a:xfrm rot="5400000">
            <a:off x="6510400" y="3976540"/>
            <a:ext cx="27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8014169C-490E-248D-AD88-C87B425FF698}"/>
              </a:ext>
            </a:extLst>
          </p:cNvPr>
          <p:cNvSpPr/>
          <p:nvPr/>
        </p:nvSpPr>
        <p:spPr>
          <a:xfrm rot="5400000">
            <a:off x="6510400" y="4244758"/>
            <a:ext cx="27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3AA89E7F-1A65-3F15-0D34-D7D09672EB78}"/>
              </a:ext>
            </a:extLst>
          </p:cNvPr>
          <p:cNvSpPr/>
          <p:nvPr/>
        </p:nvSpPr>
        <p:spPr>
          <a:xfrm rot="5400000">
            <a:off x="6510400" y="4515649"/>
            <a:ext cx="27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6DDADDB5-B6E9-182E-0C5E-A08FD5D872D5}"/>
              </a:ext>
            </a:extLst>
          </p:cNvPr>
          <p:cNvSpPr/>
          <p:nvPr/>
        </p:nvSpPr>
        <p:spPr>
          <a:xfrm rot="5400000">
            <a:off x="6510400" y="4782977"/>
            <a:ext cx="27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9F8BE65B-B802-9B00-6BFA-8815E8DC94DF}"/>
              </a:ext>
            </a:extLst>
          </p:cNvPr>
          <p:cNvSpPr/>
          <p:nvPr/>
        </p:nvSpPr>
        <p:spPr>
          <a:xfrm rot="5400000">
            <a:off x="6510400" y="5053868"/>
            <a:ext cx="27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2B73ABBA-83CE-89CE-4217-95EC9108A5A4}"/>
              </a:ext>
            </a:extLst>
          </p:cNvPr>
          <p:cNvSpPr/>
          <p:nvPr/>
        </p:nvSpPr>
        <p:spPr>
          <a:xfrm rot="5400000">
            <a:off x="6510400" y="5322086"/>
            <a:ext cx="270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A8DCB69-661D-1BD5-A70D-2947AFEE0821}"/>
              </a:ext>
            </a:extLst>
          </p:cNvPr>
          <p:cNvSpPr/>
          <p:nvPr/>
        </p:nvSpPr>
        <p:spPr>
          <a:xfrm rot="5400000">
            <a:off x="6510400" y="5592087"/>
            <a:ext cx="270000" cy="433137"/>
          </a:xfrm>
          <a:prstGeom prst="rect">
            <a:avLst/>
          </a:prstGeom>
          <a:solidFill>
            <a:srgbClr val="C0000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ED381725-D24E-F7C3-6F48-07F475B657AC}"/>
              </a:ext>
            </a:extLst>
          </p:cNvPr>
          <p:cNvSpPr/>
          <p:nvPr/>
        </p:nvSpPr>
        <p:spPr>
          <a:xfrm rot="5400000">
            <a:off x="7299350" y="3783509"/>
            <a:ext cx="432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4CCF8C99-36FC-7D94-C15C-88DE33751CC5}"/>
              </a:ext>
            </a:extLst>
          </p:cNvPr>
          <p:cNvSpPr/>
          <p:nvPr/>
        </p:nvSpPr>
        <p:spPr>
          <a:xfrm rot="5400000">
            <a:off x="7299349" y="4215510"/>
            <a:ext cx="432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88A61B6-FD08-E3C1-4C96-53E13411A09D}"/>
              </a:ext>
            </a:extLst>
          </p:cNvPr>
          <p:cNvSpPr/>
          <p:nvPr/>
        </p:nvSpPr>
        <p:spPr>
          <a:xfrm rot="5400000">
            <a:off x="7299350" y="4647511"/>
            <a:ext cx="432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3FE2DC5E-4244-DF44-9E17-F5F7A641CD37}"/>
              </a:ext>
            </a:extLst>
          </p:cNvPr>
          <p:cNvSpPr/>
          <p:nvPr/>
        </p:nvSpPr>
        <p:spPr>
          <a:xfrm rot="5400000">
            <a:off x="7299349" y="5079512"/>
            <a:ext cx="432000" cy="433137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AAAC9ECF-B86D-85BE-0654-F038AD2D7AC5}"/>
              </a:ext>
            </a:extLst>
          </p:cNvPr>
          <p:cNvSpPr/>
          <p:nvPr/>
        </p:nvSpPr>
        <p:spPr>
          <a:xfrm rot="5400000">
            <a:off x="7299349" y="5513071"/>
            <a:ext cx="432000" cy="433137"/>
          </a:xfrm>
          <a:prstGeom prst="rect">
            <a:avLst/>
          </a:prstGeom>
          <a:solidFill>
            <a:srgbClr val="7030A0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46" name="ZoneTexte 45">
            <a:extLst>
              <a:ext uri="{FF2B5EF4-FFF2-40B4-BE49-F238E27FC236}">
                <a16:creationId xmlns:a16="http://schemas.microsoft.com/office/drawing/2014/main" id="{74A8A3FB-8C5C-A740-09EA-D87177A99328}"/>
              </a:ext>
            </a:extLst>
          </p:cNvPr>
          <p:cNvSpPr txBox="1"/>
          <p:nvPr/>
        </p:nvSpPr>
        <p:spPr>
          <a:xfrm rot="10800000">
            <a:off x="6861969" y="2489520"/>
            <a:ext cx="531223" cy="836023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4800" dirty="0">
                <a:solidFill>
                  <a:srgbClr val="FF0000"/>
                </a:solidFill>
              </a:rPr>
              <a:t>&gt;</a:t>
            </a:r>
            <a:endParaRPr lang="fr-FR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248038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9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5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9" fill="hold">
                      <p:stCondLst>
                        <p:cond delay="indefinite"/>
                      </p:stCondLst>
                      <p:childTnLst>
                        <p:par>
                          <p:cTn id="110" fill="hold">
                            <p:stCondLst>
                              <p:cond delay="0"/>
                            </p:stCondLst>
                            <p:childTnLst>
                              <p:par>
                                <p:cTn id="11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  <p:bldP spid="17" grpId="0" animBg="1"/>
      <p:bldP spid="18" grpId="0" animBg="1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 animBg="1"/>
      <p:bldP spid="30" grpId="0" animBg="1"/>
      <p:bldP spid="31" grpId="0" animBg="1"/>
      <p:bldP spid="32" grpId="0" animBg="1"/>
      <p:bldP spid="33" grpId="0" animBg="1"/>
      <p:bldP spid="34" grpId="0" animBg="1"/>
      <p:bldP spid="35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41" grpId="0" animBg="1"/>
      <p:bldP spid="42" grpId="0" animBg="1"/>
      <p:bldP spid="43" grpId="0" animBg="1"/>
      <p:bldP spid="44" grpId="0" animBg="1"/>
      <p:bldP spid="46" grpId="0" animBg="1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410</TotalTime>
  <Words>56</Words>
  <Application>Microsoft Office PowerPoint</Application>
  <PresentationFormat>Affichage à l'écran (4:3)</PresentationFormat>
  <Paragraphs>24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5</vt:i4>
      </vt:variant>
    </vt:vector>
  </HeadingPairs>
  <TitlesOfParts>
    <vt:vector size="12" baseType="lpstr">
      <vt:lpstr>Arial</vt:lpstr>
      <vt:lpstr>Calibri</vt:lpstr>
      <vt:lpstr>Calibri Light</vt:lpstr>
      <vt:lpstr>Cambria Math</vt:lpstr>
      <vt:lpstr>Webdings</vt:lpstr>
      <vt:lpstr>Wingdings</vt:lpstr>
      <vt:lpstr>Thème Office</vt:lpstr>
      <vt:lpstr>Présentation PowerPoint</vt:lpstr>
      <vt:lpstr>Compare avec le signe &lt; ou &gt;.</vt:lpstr>
      <vt:lpstr>Correction</vt:lpstr>
      <vt:lpstr>Recopie et compare avec le signe &lt; ou &gt;.</vt:lpstr>
      <vt:lpstr>Correction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43</cp:revision>
  <dcterms:created xsi:type="dcterms:W3CDTF">2023-02-07T14:55:57Z</dcterms:created>
  <dcterms:modified xsi:type="dcterms:W3CDTF">2025-09-13T18:06:57Z</dcterms:modified>
</cp:coreProperties>
</file>