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4"/>
  </p:handoutMasterIdLst>
  <p:sldIdLst>
    <p:sldId id="326" r:id="rId2"/>
    <p:sldId id="327" r:id="rId3"/>
    <p:sldId id="308" r:id="rId4"/>
    <p:sldId id="318" r:id="rId5"/>
    <p:sldId id="309" r:id="rId6"/>
    <p:sldId id="319" r:id="rId7"/>
    <p:sldId id="320" r:id="rId8"/>
    <p:sldId id="321" r:id="rId9"/>
    <p:sldId id="322" r:id="rId10"/>
    <p:sldId id="325" r:id="rId11"/>
    <p:sldId id="324" r:id="rId12"/>
    <p:sldId id="323" r:id="rId1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259" autoAdjust="0"/>
    <p:restoredTop sz="94660"/>
  </p:normalViewPr>
  <p:slideViewPr>
    <p:cSldViewPr snapToGrid="0">
      <p:cViewPr varScale="1">
        <p:scale>
          <a:sx n="91" d="100"/>
          <a:sy n="91" d="100"/>
        </p:scale>
        <p:origin x="978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109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94F739D-5F1F-D9BB-CB2C-F4BCA0A9AED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0780BB0-3F9E-A11C-155E-44BDC34C670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B0A634FC-0C59-5BCB-E4D3-A479B03D45DE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2E75A238-A2EE-607E-FC3E-8B1A95D7D4CA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899FFB60-2892-EB4D-B13F-CE31988FA41E}"/>
                </a:ext>
              </a:extLst>
            </p:cNvPr>
            <p:cNvSpPr txBox="1"/>
            <p:nvPr/>
          </p:nvSpPr>
          <p:spPr>
            <a:xfrm>
              <a:off x="806710" y="2285566"/>
              <a:ext cx="7530580" cy="206210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place des nombres sur une droite graduée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5A926394-7C67-088F-25D6-9DDC9B0AD5F0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1945557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4170" y="146424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F4F3C32-7E83-32CF-0B8A-D26830C0FE47}"/>
              </a:ext>
            </a:extLst>
          </p:cNvPr>
          <p:cNvSpPr txBox="1"/>
          <p:nvPr/>
        </p:nvSpPr>
        <p:spPr>
          <a:xfrm>
            <a:off x="2869418" y="1994070"/>
            <a:ext cx="77311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760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830CB16-7E8B-8C50-7389-5A88653AEFA5}"/>
              </a:ext>
            </a:extLst>
          </p:cNvPr>
          <p:cNvSpPr txBox="1"/>
          <p:nvPr/>
        </p:nvSpPr>
        <p:spPr>
          <a:xfrm>
            <a:off x="1097322" y="1986305"/>
            <a:ext cx="7444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750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506C8-F655-09C8-3E85-C84DBCF80DCC}"/>
              </a:ext>
            </a:extLst>
          </p:cNvPr>
          <p:cNvSpPr txBox="1"/>
          <p:nvPr/>
        </p:nvSpPr>
        <p:spPr>
          <a:xfrm>
            <a:off x="4579144" y="1999840"/>
            <a:ext cx="79477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770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2071687" y="2391638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C994078C-A404-2224-DDEA-2E8E1B843E6F}"/>
              </a:ext>
            </a:extLst>
          </p:cNvPr>
          <p:cNvGrpSpPr/>
          <p:nvPr/>
        </p:nvGrpSpPr>
        <p:grpSpPr>
          <a:xfrm>
            <a:off x="850822" y="1643682"/>
            <a:ext cx="483839" cy="1212443"/>
            <a:chOff x="2512557" y="1756605"/>
            <a:chExt cx="483839" cy="1212443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75351C1-74EC-A436-DCD3-B39B8EEC103A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B03B67-D932-5099-EE78-7FC3EAF20ABF}"/>
                </a:ext>
              </a:extLst>
            </p:cNvPr>
            <p:cNvCxnSpPr>
              <a:stCxn id="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75647205-5668-007D-CB2B-0E6C4360C750}"/>
              </a:ext>
            </a:extLst>
          </p:cNvPr>
          <p:cNvGrpSpPr/>
          <p:nvPr/>
        </p:nvGrpSpPr>
        <p:grpSpPr>
          <a:xfrm>
            <a:off x="4016223" y="1643682"/>
            <a:ext cx="483839" cy="1217872"/>
            <a:chOff x="2512557" y="1756605"/>
            <a:chExt cx="483839" cy="1217872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13EDAFB2-8721-5E24-73E1-E3428306BC29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A663ECFD-9E0E-3374-A63B-E535B21CC64F}"/>
                </a:ext>
              </a:extLst>
            </p:cNvPr>
            <p:cNvCxnSpPr>
              <a:cxnSpLocks/>
            </p:cNvCxnSpPr>
            <p:nvPr/>
          </p:nvCxnSpPr>
          <p:spPr>
            <a:xfrm>
              <a:off x="2745189" y="2254477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Groupe 8">
            <a:extLst>
              <a:ext uri="{FF2B5EF4-FFF2-40B4-BE49-F238E27FC236}">
                <a16:creationId xmlns:a16="http://schemas.microsoft.com/office/drawing/2014/main" id="{567C199F-3B9D-57BC-A1A1-A0384981A3F2}"/>
              </a:ext>
            </a:extLst>
          </p:cNvPr>
          <p:cNvGrpSpPr/>
          <p:nvPr/>
        </p:nvGrpSpPr>
        <p:grpSpPr>
          <a:xfrm>
            <a:off x="7868972" y="1635495"/>
            <a:ext cx="483839" cy="1212443"/>
            <a:chOff x="2512557" y="1756605"/>
            <a:chExt cx="483839" cy="1212443"/>
          </a:xfrm>
        </p:grpSpPr>
        <p:sp>
          <p:nvSpPr>
            <p:cNvPr id="10" name="ZoneTexte 9">
              <a:extLst>
                <a:ext uri="{FF2B5EF4-FFF2-40B4-BE49-F238E27FC236}">
                  <a16:creationId xmlns:a16="http://schemas.microsoft.com/office/drawing/2014/main" id="{A1043D5A-B55F-1335-F93F-049877899B03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A645182E-F4DF-A549-C5AD-A68C0CA0BF75}"/>
                </a:ext>
              </a:extLst>
            </p:cNvPr>
            <p:cNvCxnSpPr>
              <a:cxnSpLocks/>
              <a:stCxn id="10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24DD7F01-7E2E-84E2-9D20-00E3C0FCB92C}"/>
              </a:ext>
            </a:extLst>
          </p:cNvPr>
          <p:cNvSpPr txBox="1"/>
          <p:nvPr/>
        </p:nvSpPr>
        <p:spPr>
          <a:xfrm>
            <a:off x="1016755" y="694446"/>
            <a:ext cx="726319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sept-cent-soixante-six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BB0B91B-9260-91A5-D186-F934A3A9561B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1" name="Connecteur droit 70">
            <a:extLst>
              <a:ext uri="{FF2B5EF4-FFF2-40B4-BE49-F238E27FC236}">
                <a16:creationId xmlns:a16="http://schemas.microsoft.com/office/drawing/2014/main" id="{FE0A5C15-76A7-2E33-6AA2-64A7091CC279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1DEF43E8-EB42-D78F-B802-034524D31DF9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74" name="ZoneTexte 73">
            <a:extLst>
              <a:ext uri="{FF2B5EF4-FFF2-40B4-BE49-F238E27FC236}">
                <a16:creationId xmlns:a16="http://schemas.microsoft.com/office/drawing/2014/main" id="{8E8E0376-B54B-CF56-1704-929C84BF1C0D}"/>
              </a:ext>
            </a:extLst>
          </p:cNvPr>
          <p:cNvSpPr txBox="1"/>
          <p:nvPr/>
        </p:nvSpPr>
        <p:spPr>
          <a:xfrm>
            <a:off x="3483770" y="3521779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3 300</a:t>
            </a:r>
          </a:p>
        </p:txBody>
      </p: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9251688F-C753-F3F2-D789-46A86F8A4EB4}"/>
              </a:ext>
            </a:extLst>
          </p:cNvPr>
          <p:cNvGrpSpPr/>
          <p:nvPr/>
        </p:nvGrpSpPr>
        <p:grpSpPr>
          <a:xfrm>
            <a:off x="-1933021" y="5309304"/>
            <a:ext cx="12603350" cy="596735"/>
            <a:chOff x="349857" y="2732400"/>
            <a:chExt cx="10800000" cy="473197"/>
          </a:xfrm>
        </p:grpSpPr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66A82DC3-A5A2-7366-6D70-AF484E3489B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9AEE0B5C-7599-F8EF-C0B6-CA552083A98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C9D7E016-566C-86A1-0B6B-4783E74221E9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CBC84C43-10BA-FFB7-AC17-FDAD435CF591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7C14B353-59FD-ABCC-CCF3-04622F161E5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3A31D20B-9166-79DE-3FC1-DD0747128702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7F7DFE3-61D4-692F-6AD1-51383A675C42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C214C6CF-BC07-89F4-EEE1-6E46429CE099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67B8F8D4-49A4-3667-1514-687B2B4C4767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ADC1D041-625E-495B-11E1-431AEE40E867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08D71FBD-E502-63F0-56E8-FCE28FD85168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575893EB-2A84-A08A-6F48-A2DE26BF80D6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32B62F2B-A36F-0946-0517-6AAC58E7FECC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90806A8A-9A44-7992-4F50-45468AAB2CC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159F1D79-BBD9-4687-8E2A-69E0F4138913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F50A8E07-6B90-D25D-B5BE-59EDC63E3370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8A6246A9-64D9-0006-1FB6-7777C0F66F6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9B9DBD03-E434-8779-E38D-11CFFB6D0863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79DA40B6-81A3-3ED5-4F2D-51FC724CA3E4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5A6310C5-0179-C5E3-A6EB-A5DDCA45F2F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6E59166C-9D18-D14C-FB8F-94D559956AB9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EA4CBB4F-9957-6D51-E3B5-C393ABF65D2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DA0BA993-F664-538E-BAEF-6D009CEA2B4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A598CF4D-290E-E6ED-6922-570CA27133D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6FAF6A16-46AD-63FF-AE48-91294145A40B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673F3542-FA17-7465-0809-2C3C8245B80C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1C51A9E9-A83F-14CD-296B-E867E825D0ED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60CADE46-AE7F-0604-AB18-0BF0892840CE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EAED3610-BECE-99AA-9DA8-41570BE6E3FE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C544A14C-BB24-44B3-81DB-223A72D81E4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F4C6AC21-0912-F065-E1D7-EE6172CC3522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2E2059DC-6A58-743C-43B0-3315F263CCBF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9" name="Larme 108">
            <a:extLst>
              <a:ext uri="{FF2B5EF4-FFF2-40B4-BE49-F238E27FC236}">
                <a16:creationId xmlns:a16="http://schemas.microsoft.com/office/drawing/2014/main" id="{E290FB0F-478C-C635-2E57-560B770B1669}"/>
              </a:ext>
            </a:extLst>
          </p:cNvPr>
          <p:cNvSpPr/>
          <p:nvPr/>
        </p:nvSpPr>
        <p:spPr>
          <a:xfrm rot="8191251">
            <a:off x="3338599" y="4843305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F2C1134E-460F-C749-5655-86A188533115}"/>
              </a:ext>
            </a:extLst>
          </p:cNvPr>
          <p:cNvSpPr txBox="1"/>
          <p:nvPr/>
        </p:nvSpPr>
        <p:spPr>
          <a:xfrm>
            <a:off x="3374768" y="4809824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D36273D6-D69E-30A8-76AF-82ECB97ED5BC}"/>
              </a:ext>
            </a:extLst>
          </p:cNvPr>
          <p:cNvSpPr txBox="1"/>
          <p:nvPr/>
        </p:nvSpPr>
        <p:spPr>
          <a:xfrm>
            <a:off x="1766756" y="4801548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122" name="ZoneTexte 121">
            <a:extLst>
              <a:ext uri="{FF2B5EF4-FFF2-40B4-BE49-F238E27FC236}">
                <a16:creationId xmlns:a16="http://schemas.microsoft.com/office/drawing/2014/main" id="{140E31BA-D5F8-44DE-E8C8-1A3FB6D16FE9}"/>
              </a:ext>
            </a:extLst>
          </p:cNvPr>
          <p:cNvSpPr txBox="1"/>
          <p:nvPr/>
        </p:nvSpPr>
        <p:spPr>
          <a:xfrm>
            <a:off x="2921597" y="4760682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3 300</a:t>
            </a:r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A761A7D1-8A84-9E35-B2DA-C34A9B4B1459}"/>
              </a:ext>
            </a:extLst>
          </p:cNvPr>
          <p:cNvSpPr txBox="1"/>
          <p:nvPr/>
        </p:nvSpPr>
        <p:spPr>
          <a:xfrm>
            <a:off x="6049101" y="4809824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127" name="Larme 126">
            <a:extLst>
              <a:ext uri="{FF2B5EF4-FFF2-40B4-BE49-F238E27FC236}">
                <a16:creationId xmlns:a16="http://schemas.microsoft.com/office/drawing/2014/main" id="{83719193-F91F-5D7A-32D6-588684195384}"/>
              </a:ext>
            </a:extLst>
          </p:cNvPr>
          <p:cNvSpPr/>
          <p:nvPr/>
        </p:nvSpPr>
        <p:spPr>
          <a:xfrm rot="8191251">
            <a:off x="5464914" y="4843305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8" name="ZoneTexte 127">
            <a:extLst>
              <a:ext uri="{FF2B5EF4-FFF2-40B4-BE49-F238E27FC236}">
                <a16:creationId xmlns:a16="http://schemas.microsoft.com/office/drawing/2014/main" id="{4EFBEF97-D68A-ED59-4F53-03E519A3D0C1}"/>
              </a:ext>
            </a:extLst>
          </p:cNvPr>
          <p:cNvSpPr txBox="1"/>
          <p:nvPr/>
        </p:nvSpPr>
        <p:spPr>
          <a:xfrm>
            <a:off x="5501083" y="4809824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29" name="Larme 128">
            <a:extLst>
              <a:ext uri="{FF2B5EF4-FFF2-40B4-BE49-F238E27FC236}">
                <a16:creationId xmlns:a16="http://schemas.microsoft.com/office/drawing/2014/main" id="{0DF3C9FA-27E4-71E9-33B2-80FE57AC1AA3}"/>
              </a:ext>
            </a:extLst>
          </p:cNvPr>
          <p:cNvSpPr/>
          <p:nvPr/>
        </p:nvSpPr>
        <p:spPr>
          <a:xfrm rot="8191251">
            <a:off x="1252635" y="481698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0839D13B-C0EA-5092-4ECD-572E1F950889}"/>
              </a:ext>
            </a:extLst>
          </p:cNvPr>
          <p:cNvSpPr txBox="1"/>
          <p:nvPr/>
        </p:nvSpPr>
        <p:spPr>
          <a:xfrm>
            <a:off x="1288804" y="478350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grpSp>
        <p:nvGrpSpPr>
          <p:cNvPr id="131" name="Groupe 130">
            <a:extLst>
              <a:ext uri="{FF2B5EF4-FFF2-40B4-BE49-F238E27FC236}">
                <a16:creationId xmlns:a16="http://schemas.microsoft.com/office/drawing/2014/main" id="{FFF5D948-AB01-C6A2-B7A8-E394E46490D3}"/>
              </a:ext>
            </a:extLst>
          </p:cNvPr>
          <p:cNvGrpSpPr/>
          <p:nvPr/>
        </p:nvGrpSpPr>
        <p:grpSpPr>
          <a:xfrm>
            <a:off x="4016223" y="1644505"/>
            <a:ext cx="483839" cy="1212443"/>
            <a:chOff x="590826" y="2034955"/>
            <a:chExt cx="483839" cy="1212443"/>
          </a:xfrm>
        </p:grpSpPr>
        <p:sp>
          <p:nvSpPr>
            <p:cNvPr id="132" name="ZoneTexte 131">
              <a:extLst>
                <a:ext uri="{FF2B5EF4-FFF2-40B4-BE49-F238E27FC236}">
                  <a16:creationId xmlns:a16="http://schemas.microsoft.com/office/drawing/2014/main" id="{42A82717-F4F5-3470-8307-9034846C74D4}"/>
                </a:ext>
              </a:extLst>
            </p:cNvPr>
            <p:cNvSpPr txBox="1"/>
            <p:nvPr/>
          </p:nvSpPr>
          <p:spPr>
            <a:xfrm>
              <a:off x="590826" y="203495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B050"/>
                  </a:solidFill>
                </a:rPr>
                <a:t>B</a:t>
              </a:r>
            </a:p>
          </p:txBody>
        </p:sp>
        <p:cxnSp>
          <p:nvCxnSpPr>
            <p:cNvPr id="133" name="Connecteur droit 132">
              <a:extLst>
                <a:ext uri="{FF2B5EF4-FFF2-40B4-BE49-F238E27FC236}">
                  <a16:creationId xmlns:a16="http://schemas.microsoft.com/office/drawing/2014/main" id="{D23EC07F-517C-A12C-77CE-882CDCC4111C}"/>
                </a:ext>
              </a:extLst>
            </p:cNvPr>
            <p:cNvCxnSpPr>
              <a:stCxn id="132" idx="2"/>
            </p:cNvCxnSpPr>
            <p:nvPr/>
          </p:nvCxnSpPr>
          <p:spPr>
            <a:xfrm>
              <a:off x="832746" y="2527398"/>
              <a:ext cx="0" cy="720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2354027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3655981" y="984190"/>
            <a:ext cx="133010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fr-FR" sz="8000" dirty="0">
              <a:solidFill>
                <a:srgbClr val="C00000"/>
              </a:solidFill>
            </a:endParaRP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1255410" y="2241893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C2B57014-F477-4D00-515D-0DED9AFAEEDA}"/>
              </a:ext>
            </a:extLst>
          </p:cNvPr>
          <p:cNvSpPr txBox="1"/>
          <p:nvPr/>
        </p:nvSpPr>
        <p:spPr>
          <a:xfrm>
            <a:off x="208824" y="1804857"/>
            <a:ext cx="7195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400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50B4A20-501D-5DC6-9836-27F17BC9182C}"/>
              </a:ext>
            </a:extLst>
          </p:cNvPr>
          <p:cNvSpPr txBox="1"/>
          <p:nvPr/>
        </p:nvSpPr>
        <p:spPr>
          <a:xfrm>
            <a:off x="1695097" y="1808685"/>
            <a:ext cx="11161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410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565AB72B-D389-0C4D-503F-D0775B2C807A}"/>
              </a:ext>
            </a:extLst>
          </p:cNvPr>
          <p:cNvSpPr txBox="1"/>
          <p:nvPr/>
        </p:nvSpPr>
        <p:spPr>
          <a:xfrm>
            <a:off x="900338" y="649578"/>
            <a:ext cx="75447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quatre-cent-vingt-huit</a:t>
            </a:r>
            <a:endParaRPr lang="fr-FR" sz="4800" dirty="0">
              <a:solidFill>
                <a:srgbClr val="C00000"/>
              </a:solidFill>
            </a:endParaRP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0D97BD9F-0AAC-CC6D-6C61-E72F6C809A81}"/>
              </a:ext>
            </a:extLst>
          </p:cNvPr>
          <p:cNvGrpSpPr/>
          <p:nvPr/>
        </p:nvGrpSpPr>
        <p:grpSpPr>
          <a:xfrm>
            <a:off x="7808466" y="1497450"/>
            <a:ext cx="483839" cy="1212443"/>
            <a:chOff x="2512557" y="1756605"/>
            <a:chExt cx="483839" cy="1212443"/>
          </a:xfrm>
        </p:grpSpPr>
        <p:sp>
          <p:nvSpPr>
            <p:cNvPr id="11" name="ZoneTexte 10">
              <a:extLst>
                <a:ext uri="{FF2B5EF4-FFF2-40B4-BE49-F238E27FC236}">
                  <a16:creationId xmlns:a16="http://schemas.microsoft.com/office/drawing/2014/main" id="{F0BC6065-B1C0-0AD6-1FBB-FFEB99F37608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801995C6-EA4A-269C-528E-08ECA3701F68}"/>
                </a:ext>
              </a:extLst>
            </p:cNvPr>
            <p:cNvCxnSpPr>
              <a:stCxn id="11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Groupe 12">
            <a:extLst>
              <a:ext uri="{FF2B5EF4-FFF2-40B4-BE49-F238E27FC236}">
                <a16:creationId xmlns:a16="http://schemas.microsoft.com/office/drawing/2014/main" id="{EAAB9B34-DBFB-1B53-894F-5DA985095449}"/>
              </a:ext>
            </a:extLst>
          </p:cNvPr>
          <p:cNvGrpSpPr/>
          <p:nvPr/>
        </p:nvGrpSpPr>
        <p:grpSpPr>
          <a:xfrm>
            <a:off x="5174904" y="1480575"/>
            <a:ext cx="483839" cy="1212443"/>
            <a:chOff x="2512557" y="1756605"/>
            <a:chExt cx="483839" cy="1212443"/>
          </a:xfrm>
        </p:grpSpPr>
        <p:sp>
          <p:nvSpPr>
            <p:cNvPr id="14" name="ZoneTexte 13">
              <a:extLst>
                <a:ext uri="{FF2B5EF4-FFF2-40B4-BE49-F238E27FC236}">
                  <a16:creationId xmlns:a16="http://schemas.microsoft.com/office/drawing/2014/main" id="{828902C8-C8E2-0694-ADEA-10BB0A224177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15282077-4010-6689-8CCF-79E7F8581872}"/>
                </a:ext>
              </a:extLst>
            </p:cNvPr>
            <p:cNvCxnSpPr>
              <a:stCxn id="1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3" name="Groupe 72">
            <a:extLst>
              <a:ext uri="{FF2B5EF4-FFF2-40B4-BE49-F238E27FC236}">
                <a16:creationId xmlns:a16="http://schemas.microsoft.com/office/drawing/2014/main" id="{F23DB677-7D4E-A321-5470-D7B9B57C6EAF}"/>
              </a:ext>
            </a:extLst>
          </p:cNvPr>
          <p:cNvGrpSpPr/>
          <p:nvPr/>
        </p:nvGrpSpPr>
        <p:grpSpPr>
          <a:xfrm>
            <a:off x="6928037" y="1489344"/>
            <a:ext cx="483839" cy="1212443"/>
            <a:chOff x="2512557" y="1756605"/>
            <a:chExt cx="483839" cy="1212443"/>
          </a:xfrm>
        </p:grpSpPr>
        <p:sp>
          <p:nvSpPr>
            <p:cNvPr id="74" name="ZoneTexte 73">
              <a:extLst>
                <a:ext uri="{FF2B5EF4-FFF2-40B4-BE49-F238E27FC236}">
                  <a16:creationId xmlns:a16="http://schemas.microsoft.com/office/drawing/2014/main" id="{07B7E74F-3F37-B893-3826-F44537C27EB6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5A70B7D6-62B3-E9B8-3F3E-5F2FC8AC8DAA}"/>
                </a:ext>
              </a:extLst>
            </p:cNvPr>
            <p:cNvCxnSpPr>
              <a:stCxn id="7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D9736431-D391-9182-B933-1A5A24FC5ADB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6" name="Connecteur droit 75">
            <a:extLst>
              <a:ext uri="{FF2B5EF4-FFF2-40B4-BE49-F238E27FC236}">
                <a16:creationId xmlns:a16="http://schemas.microsoft.com/office/drawing/2014/main" id="{EF1968CE-B8F5-F00B-18CB-3419B4B6F908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7" name="Rectangle 76">
            <a:extLst>
              <a:ext uri="{FF2B5EF4-FFF2-40B4-BE49-F238E27FC236}">
                <a16:creationId xmlns:a16="http://schemas.microsoft.com/office/drawing/2014/main" id="{221EFB28-5AE9-1EAA-D96E-CF1D8F74566A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78" name="Titre 1">
            <a:extLst>
              <a:ext uri="{FF2B5EF4-FFF2-40B4-BE49-F238E27FC236}">
                <a16:creationId xmlns:a16="http://schemas.microsoft.com/office/drawing/2014/main" id="{E526A4CF-5B5C-5CB0-881C-F8F9D0415C8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494" y="98865"/>
            <a:ext cx="8340663" cy="988409"/>
          </a:xfrm>
        </p:spPr>
        <p:txBody>
          <a:bodyPr>
            <a:normAutofit/>
          </a:bodyPr>
          <a:lstStyle/>
          <a:p>
            <a:r>
              <a:rPr lang="fr-FR" sz="2800" dirty="0"/>
              <a:t>Écris la lettre indiquant où est placé le nombre</a:t>
            </a:r>
          </a:p>
        </p:txBody>
      </p:sp>
      <p:grpSp>
        <p:nvGrpSpPr>
          <p:cNvPr id="79" name="Groupe 78">
            <a:extLst>
              <a:ext uri="{FF2B5EF4-FFF2-40B4-BE49-F238E27FC236}">
                <a16:creationId xmlns:a16="http://schemas.microsoft.com/office/drawing/2014/main" id="{B0D8EDEF-AED4-0AA1-BDA8-42B43AA5E033}"/>
              </a:ext>
            </a:extLst>
          </p:cNvPr>
          <p:cNvGrpSpPr/>
          <p:nvPr/>
        </p:nvGrpSpPr>
        <p:grpSpPr>
          <a:xfrm>
            <a:off x="-1729675" y="5174307"/>
            <a:ext cx="12603350" cy="596735"/>
            <a:chOff x="349857" y="2732400"/>
            <a:chExt cx="10800000" cy="473197"/>
          </a:xfrm>
        </p:grpSpPr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BEDCDF9E-7089-50A5-1A95-138A1FA05A5A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13293839-A7EB-E9B2-CBF8-E384874A140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AD36F81E-0D71-0538-1038-B20746AC088E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DF112790-E484-E538-0BD5-24DD74487E21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1472422E-6715-EE0D-E575-573D2310F30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C347B508-02B7-8715-9235-B8E141918024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96971F45-7A73-79E1-D85E-8B03FB04161B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62BEACB3-5AA4-6AB6-1AB6-0DB9CA8A2F8B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1316CEFE-464D-1122-C4E9-5A62124251F8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ADCCB1C2-94B0-B9C9-4854-6A2A94EC7F4C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C2AEC143-43A7-2427-A3BC-C52D5AB84FFD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7D1F3904-47A7-93EC-0365-F93ABFA40F43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C045DCC0-5F52-C4A7-A944-30C9B42CFCC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1C3D09E7-EDAB-240F-A890-7762786750C9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0ABA569B-133C-8328-B310-7A10F39CC43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3E1D75B1-29E2-203B-1403-BDBF7DFEDC1B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769AC458-8C83-F485-0376-D04410058D10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D6A60F1E-59B3-AD9B-150F-01F60E91D5FA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9BF87C4B-CC85-5D37-CEA4-8C234A5C1198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7CB73A14-661C-0761-BF25-94F78F670DE0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80B72C68-5FA7-E766-F3B1-9478A6873071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246B2D0E-1A9F-1FD5-74B3-678F05B8A562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AF12C7C9-DDBE-005C-323C-48B10D2DAA45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6EBBC79B-25E9-1747-C4E3-60389EABF68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472834BF-3EBE-0ECA-C16B-CB2F3F309195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65E9D032-021E-0E88-0940-0558ABF649F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BE2E7DF3-6456-F722-8470-C082CEFB18B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294E73C0-6222-C2FC-310D-C1A84D8752FE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9800296A-95FB-065E-5113-1E8FCB2BAD6B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119">
              <a:extLst>
                <a:ext uri="{FF2B5EF4-FFF2-40B4-BE49-F238E27FC236}">
                  <a16:creationId xmlns:a16="http://schemas.microsoft.com/office/drawing/2014/main" id="{C26644B8-B03D-6545-9B59-5044B749E4E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1" name="Connecteur droit 120">
              <a:extLst>
                <a:ext uri="{FF2B5EF4-FFF2-40B4-BE49-F238E27FC236}">
                  <a16:creationId xmlns:a16="http://schemas.microsoft.com/office/drawing/2014/main" id="{ACAE8234-FC0D-8018-6946-CBC1311886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2" name="Connecteur droit 121">
              <a:extLst>
                <a:ext uri="{FF2B5EF4-FFF2-40B4-BE49-F238E27FC236}">
                  <a16:creationId xmlns:a16="http://schemas.microsoft.com/office/drawing/2014/main" id="{F8CBFF2E-EFBE-B296-9A6A-74137D79FD17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3" name="ZoneTexte 122">
            <a:extLst>
              <a:ext uri="{FF2B5EF4-FFF2-40B4-BE49-F238E27FC236}">
                <a16:creationId xmlns:a16="http://schemas.microsoft.com/office/drawing/2014/main" id="{A02ACF8A-0DDC-9A44-637A-7DDCD6E1B464}"/>
              </a:ext>
            </a:extLst>
          </p:cNvPr>
          <p:cNvSpPr txBox="1"/>
          <p:nvPr/>
        </p:nvSpPr>
        <p:spPr>
          <a:xfrm>
            <a:off x="1970102" y="466655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5 400</a:t>
            </a:r>
          </a:p>
        </p:txBody>
      </p:sp>
      <p:sp>
        <p:nvSpPr>
          <p:cNvPr id="124" name="ZoneTexte 123">
            <a:extLst>
              <a:ext uri="{FF2B5EF4-FFF2-40B4-BE49-F238E27FC236}">
                <a16:creationId xmlns:a16="http://schemas.microsoft.com/office/drawing/2014/main" id="{0A44C4CC-58DD-6269-ADE1-AB1984A30F62}"/>
              </a:ext>
            </a:extLst>
          </p:cNvPr>
          <p:cNvSpPr txBox="1"/>
          <p:nvPr/>
        </p:nvSpPr>
        <p:spPr>
          <a:xfrm>
            <a:off x="3694768" y="3538754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5 530</a:t>
            </a:r>
          </a:p>
        </p:txBody>
      </p:sp>
      <p:sp>
        <p:nvSpPr>
          <p:cNvPr id="125" name="ZoneTexte 124">
            <a:extLst>
              <a:ext uri="{FF2B5EF4-FFF2-40B4-BE49-F238E27FC236}">
                <a16:creationId xmlns:a16="http://schemas.microsoft.com/office/drawing/2014/main" id="{F54036D9-BE3B-6FC6-66CB-A2075A4EC79B}"/>
              </a:ext>
            </a:extLst>
          </p:cNvPr>
          <p:cNvSpPr txBox="1"/>
          <p:nvPr/>
        </p:nvSpPr>
        <p:spPr>
          <a:xfrm>
            <a:off x="6292494" y="467482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5 500</a:t>
            </a:r>
          </a:p>
        </p:txBody>
      </p:sp>
      <p:sp>
        <p:nvSpPr>
          <p:cNvPr id="126" name="Larme 125">
            <a:extLst>
              <a:ext uri="{FF2B5EF4-FFF2-40B4-BE49-F238E27FC236}">
                <a16:creationId xmlns:a16="http://schemas.microsoft.com/office/drawing/2014/main" id="{BF709FF2-8524-34EA-C016-7293B59287C1}"/>
              </a:ext>
            </a:extLst>
          </p:cNvPr>
          <p:cNvSpPr/>
          <p:nvPr/>
        </p:nvSpPr>
        <p:spPr>
          <a:xfrm rot="8191251">
            <a:off x="7733186" y="468198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7" name="ZoneTexte 126">
            <a:extLst>
              <a:ext uri="{FF2B5EF4-FFF2-40B4-BE49-F238E27FC236}">
                <a16:creationId xmlns:a16="http://schemas.microsoft.com/office/drawing/2014/main" id="{36E49231-AACE-F2EF-02CC-A61187C2BD8B}"/>
              </a:ext>
            </a:extLst>
          </p:cNvPr>
          <p:cNvSpPr txBox="1"/>
          <p:nvPr/>
        </p:nvSpPr>
        <p:spPr>
          <a:xfrm>
            <a:off x="7769355" y="464850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28" name="Larme 127">
            <a:extLst>
              <a:ext uri="{FF2B5EF4-FFF2-40B4-BE49-F238E27FC236}">
                <a16:creationId xmlns:a16="http://schemas.microsoft.com/office/drawing/2014/main" id="{56A7B73E-8ACE-5472-FD2E-F50CBBE7BE6A}"/>
              </a:ext>
            </a:extLst>
          </p:cNvPr>
          <p:cNvSpPr/>
          <p:nvPr/>
        </p:nvSpPr>
        <p:spPr>
          <a:xfrm rot="8191251">
            <a:off x="956642" y="470937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A9EE0515-9DB1-18F0-BE8A-1F32CF82CA9C}"/>
              </a:ext>
            </a:extLst>
          </p:cNvPr>
          <p:cNvSpPr txBox="1"/>
          <p:nvPr/>
        </p:nvSpPr>
        <p:spPr>
          <a:xfrm>
            <a:off x="992811" y="467589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0" name="Larme 129">
            <a:extLst>
              <a:ext uri="{FF2B5EF4-FFF2-40B4-BE49-F238E27FC236}">
                <a16:creationId xmlns:a16="http://schemas.microsoft.com/office/drawing/2014/main" id="{0057FD4A-9CC8-E8ED-D5FA-58A32852665A}"/>
              </a:ext>
            </a:extLst>
          </p:cNvPr>
          <p:cNvSpPr/>
          <p:nvPr/>
        </p:nvSpPr>
        <p:spPr>
          <a:xfrm rot="8191251">
            <a:off x="5634424" y="4681987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B6493847-02A5-C83B-BF56-437211C0870F}"/>
              </a:ext>
            </a:extLst>
          </p:cNvPr>
          <p:cNvSpPr txBox="1"/>
          <p:nvPr/>
        </p:nvSpPr>
        <p:spPr>
          <a:xfrm>
            <a:off x="5670593" y="4648506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2897594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70544" y="202430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E5AD150-D545-F764-00BF-49E3FE00488D}"/>
              </a:ext>
            </a:extLst>
          </p:cNvPr>
          <p:cNvSpPr txBox="1"/>
          <p:nvPr/>
        </p:nvSpPr>
        <p:spPr>
          <a:xfrm>
            <a:off x="266734" y="2089994"/>
            <a:ext cx="71950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400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830CB16-7E8B-8C50-7389-5A88653AEFA5}"/>
              </a:ext>
            </a:extLst>
          </p:cNvPr>
          <p:cNvSpPr txBox="1"/>
          <p:nvPr/>
        </p:nvSpPr>
        <p:spPr>
          <a:xfrm>
            <a:off x="1753007" y="2093822"/>
            <a:ext cx="111619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410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1197500" y="2527030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714F1263-2FF4-D438-B74C-7FAC2A3AB410}"/>
              </a:ext>
            </a:extLst>
          </p:cNvPr>
          <p:cNvGrpSpPr/>
          <p:nvPr/>
        </p:nvGrpSpPr>
        <p:grpSpPr>
          <a:xfrm>
            <a:off x="7866376" y="1782587"/>
            <a:ext cx="483839" cy="1212443"/>
            <a:chOff x="2512557" y="1756605"/>
            <a:chExt cx="483839" cy="1212443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5738A9D3-8EE9-C062-22A2-BF37CDE52FD7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id="{D826CED0-D81B-CBE7-D5FB-2D2C62CA086A}"/>
                </a:ext>
              </a:extLst>
            </p:cNvPr>
            <p:cNvCxnSpPr>
              <a:stCxn id="122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C994078C-A404-2224-DDEA-2E8E1B843E6F}"/>
              </a:ext>
            </a:extLst>
          </p:cNvPr>
          <p:cNvGrpSpPr/>
          <p:nvPr/>
        </p:nvGrpSpPr>
        <p:grpSpPr>
          <a:xfrm>
            <a:off x="5232814" y="1765712"/>
            <a:ext cx="483839" cy="1212443"/>
            <a:chOff x="2512557" y="1756605"/>
            <a:chExt cx="483839" cy="1212443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75351C1-74EC-A436-DCD3-B39B8EEC103A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B03B67-D932-5099-EE78-7FC3EAF20ABF}"/>
                </a:ext>
              </a:extLst>
            </p:cNvPr>
            <p:cNvCxnSpPr>
              <a:stCxn id="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75647205-5668-007D-CB2B-0E6C4360C750}"/>
              </a:ext>
            </a:extLst>
          </p:cNvPr>
          <p:cNvGrpSpPr/>
          <p:nvPr/>
        </p:nvGrpSpPr>
        <p:grpSpPr>
          <a:xfrm>
            <a:off x="6985947" y="1774481"/>
            <a:ext cx="483839" cy="1212443"/>
            <a:chOff x="2512557" y="1756605"/>
            <a:chExt cx="483839" cy="121244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13EDAFB2-8721-5E24-73E1-E3428306BC29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A663ECFD-9E0E-3374-A63B-E535B21CC64F}"/>
                </a:ext>
              </a:extLst>
            </p:cNvPr>
            <p:cNvCxnSpPr>
              <a:stCxn id="125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" name="ZoneTexte 7">
            <a:extLst>
              <a:ext uri="{FF2B5EF4-FFF2-40B4-BE49-F238E27FC236}">
                <a16:creationId xmlns:a16="http://schemas.microsoft.com/office/drawing/2014/main" id="{D9F3754D-F1C8-20A3-9C6C-F1FEEB9BD015}"/>
              </a:ext>
            </a:extLst>
          </p:cNvPr>
          <p:cNvSpPr txBox="1"/>
          <p:nvPr/>
        </p:nvSpPr>
        <p:spPr>
          <a:xfrm>
            <a:off x="900338" y="649578"/>
            <a:ext cx="7544789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quatre-cent-vingt-huit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8721CFE0-FA49-FFD7-E062-571D44FFE519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BCCD8751-2C2D-79AF-D0BC-7D4F143507DF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F49D4C2D-21FF-8348-BE9D-9CFBB36D94A9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5575ECED-ABE0-DAA4-2CE3-F8DC259CE103}"/>
              </a:ext>
            </a:extLst>
          </p:cNvPr>
          <p:cNvSpPr txBox="1"/>
          <p:nvPr/>
        </p:nvSpPr>
        <p:spPr>
          <a:xfrm>
            <a:off x="3694768" y="3538754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5 530</a:t>
            </a:r>
          </a:p>
        </p:txBody>
      </p: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B80A60F3-CEF9-1646-022E-388E2B8E48E9}"/>
              </a:ext>
            </a:extLst>
          </p:cNvPr>
          <p:cNvGrpSpPr/>
          <p:nvPr/>
        </p:nvGrpSpPr>
        <p:grpSpPr>
          <a:xfrm>
            <a:off x="-2331131" y="5182932"/>
            <a:ext cx="12603350" cy="596735"/>
            <a:chOff x="349857" y="2732400"/>
            <a:chExt cx="10800000" cy="473197"/>
          </a:xfrm>
        </p:grpSpPr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FBD21189-EF3C-58C1-9687-D1AD4C7A7A15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56D84EDC-E4A5-22C3-923D-BDB7CC4AAB0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DC0B0BC9-6438-06E2-BE1C-3CF71B6C8E60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8C4B486-BD4B-BFDC-F8F8-421E24567FFF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8C938F51-268F-50CD-1635-A7588D1AE4BB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C49CA4F4-CB6D-3B81-82EF-6A3442E6488E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01AF9A84-8664-12D4-0455-B189CF68C183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C43DBF34-790A-E5C0-57F8-E581B146CFA3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FD3302E-795D-423D-97CC-44724F5E2E91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FC604608-7BD4-C21C-38C7-3C38F2BDBF3C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08227B95-203D-7EF3-0B27-67E09690E6AC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9AF4C4C3-8007-2D47-0117-8ECAC726ECC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D0307CD7-FDD6-5AD2-6E8C-DD30E4267EAE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4D5D11A3-526B-25C4-AF17-0BC85F0FC3E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570E54AC-73D7-3554-D091-FBE217777985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FC881DDE-406B-2387-C80B-B74D7982FB6A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60F4A026-5FB6-B1D6-F4AD-15D1118ACCBB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3331CDA8-B32F-845D-B828-D5A6792C27CF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F55099EA-83F9-F95D-66DF-C5EB5E85672B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5C467B3E-4E6F-679E-B446-3BBE0C011A1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88615223-ECE7-008F-A6B5-D4079EEA5A94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5BDA15AB-2C9B-87C3-867F-72538AE9FDD5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3536073B-B2A2-9164-BDAC-E2170649E7D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EFBF9C82-B50B-4CC7-BC9A-4098B11CA103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421069A7-3C85-79B2-3241-6592AB25696D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D9A9D62F-77DF-91B4-3C47-49F51692B963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B957F3FE-A73B-ECA6-7593-9BFAC3FFCDEA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B8BB48B9-5458-D60D-8039-A1AD844ECA8B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FCB4FF98-4B4A-FA9B-E9F0-1DED3830D249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53C4CBE4-29A0-CA13-C20E-863E24546B68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C117E867-3CB4-A775-CE6B-4B3D976BE85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1205DD36-823D-4BFF-C478-BF9BD21A702D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Larme 104">
            <a:extLst>
              <a:ext uri="{FF2B5EF4-FFF2-40B4-BE49-F238E27FC236}">
                <a16:creationId xmlns:a16="http://schemas.microsoft.com/office/drawing/2014/main" id="{2AC6E662-4C68-D830-1B0F-734F43526403}"/>
              </a:ext>
            </a:extLst>
          </p:cNvPr>
          <p:cNvSpPr/>
          <p:nvPr/>
        </p:nvSpPr>
        <p:spPr>
          <a:xfrm rot="8191251">
            <a:off x="5032968" y="469061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95239272-054A-92FC-76A0-28D0E426938F}"/>
              </a:ext>
            </a:extLst>
          </p:cNvPr>
          <p:cNvSpPr txBox="1"/>
          <p:nvPr/>
        </p:nvSpPr>
        <p:spPr>
          <a:xfrm>
            <a:off x="5069137" y="4657131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7" name="Larme 106">
            <a:extLst>
              <a:ext uri="{FF2B5EF4-FFF2-40B4-BE49-F238E27FC236}">
                <a16:creationId xmlns:a16="http://schemas.microsoft.com/office/drawing/2014/main" id="{97E9A486-A9AD-7266-E693-0F44A0BE9BBA}"/>
              </a:ext>
            </a:extLst>
          </p:cNvPr>
          <p:cNvSpPr/>
          <p:nvPr/>
        </p:nvSpPr>
        <p:spPr>
          <a:xfrm rot="8191251">
            <a:off x="355186" y="471799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50B4D00B-740C-2652-3D9F-8F2465D99EBE}"/>
              </a:ext>
            </a:extLst>
          </p:cNvPr>
          <p:cNvSpPr txBox="1"/>
          <p:nvPr/>
        </p:nvSpPr>
        <p:spPr>
          <a:xfrm>
            <a:off x="391355" y="468451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7B54CCBC-8B81-89C3-329A-43409350E12E}"/>
              </a:ext>
            </a:extLst>
          </p:cNvPr>
          <p:cNvSpPr txBox="1"/>
          <p:nvPr/>
        </p:nvSpPr>
        <p:spPr>
          <a:xfrm>
            <a:off x="1368646" y="4675176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5 400</a:t>
            </a:r>
          </a:p>
        </p:txBody>
      </p:sp>
      <p:sp>
        <p:nvSpPr>
          <p:cNvPr id="127" name="ZoneTexte 126">
            <a:extLst>
              <a:ext uri="{FF2B5EF4-FFF2-40B4-BE49-F238E27FC236}">
                <a16:creationId xmlns:a16="http://schemas.microsoft.com/office/drawing/2014/main" id="{E43A25B1-0E85-FEF0-D339-D6434D59402A}"/>
              </a:ext>
            </a:extLst>
          </p:cNvPr>
          <p:cNvSpPr txBox="1"/>
          <p:nvPr/>
        </p:nvSpPr>
        <p:spPr>
          <a:xfrm>
            <a:off x="5691038" y="468345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5 500</a:t>
            </a:r>
          </a:p>
        </p:txBody>
      </p:sp>
      <p:sp>
        <p:nvSpPr>
          <p:cNvPr id="128" name="Larme 127">
            <a:extLst>
              <a:ext uri="{FF2B5EF4-FFF2-40B4-BE49-F238E27FC236}">
                <a16:creationId xmlns:a16="http://schemas.microsoft.com/office/drawing/2014/main" id="{C81732DE-CC44-C659-EDA7-36C3FB8756DE}"/>
              </a:ext>
            </a:extLst>
          </p:cNvPr>
          <p:cNvSpPr/>
          <p:nvPr/>
        </p:nvSpPr>
        <p:spPr>
          <a:xfrm rot="8191251">
            <a:off x="7131730" y="4690612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A427ADD5-33DA-2756-5361-C1B99EB558B7}"/>
              </a:ext>
            </a:extLst>
          </p:cNvPr>
          <p:cNvSpPr txBox="1"/>
          <p:nvPr/>
        </p:nvSpPr>
        <p:spPr>
          <a:xfrm>
            <a:off x="7167899" y="4657131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FD8F2E2E-1B6C-BA3A-93D1-1E9B0472F456}"/>
              </a:ext>
            </a:extLst>
          </p:cNvPr>
          <p:cNvSpPr txBox="1"/>
          <p:nvPr/>
        </p:nvSpPr>
        <p:spPr>
          <a:xfrm>
            <a:off x="6725205" y="4635375"/>
            <a:ext cx="1162248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 5530</a:t>
            </a: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F284C9DA-81E4-CBAE-F7A1-A3F6983BAC67}"/>
              </a:ext>
            </a:extLst>
          </p:cNvPr>
          <p:cNvSpPr txBox="1"/>
          <p:nvPr/>
        </p:nvSpPr>
        <p:spPr>
          <a:xfrm>
            <a:off x="5232814" y="1765712"/>
            <a:ext cx="4838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A</a:t>
            </a:r>
          </a:p>
        </p:txBody>
      </p:sp>
      <p:cxnSp>
        <p:nvCxnSpPr>
          <p:cNvPr id="132" name="Connecteur droit 131">
            <a:extLst>
              <a:ext uri="{FF2B5EF4-FFF2-40B4-BE49-F238E27FC236}">
                <a16:creationId xmlns:a16="http://schemas.microsoft.com/office/drawing/2014/main" id="{A4F536F2-6821-5F77-EA04-414158A13471}"/>
              </a:ext>
            </a:extLst>
          </p:cNvPr>
          <p:cNvCxnSpPr>
            <a:stCxn id="131" idx="2"/>
          </p:cNvCxnSpPr>
          <p:nvPr/>
        </p:nvCxnSpPr>
        <p:spPr>
          <a:xfrm>
            <a:off x="5474734" y="2258155"/>
            <a:ext cx="0" cy="72000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269003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0" grpId="0" animBg="1"/>
      <p:bldP spid="1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95538" y="114769"/>
            <a:ext cx="8535911" cy="988409"/>
          </a:xfrm>
        </p:spPr>
        <p:txBody>
          <a:bodyPr>
            <a:normAutofit/>
          </a:bodyPr>
          <a:lstStyle/>
          <a:p>
            <a:r>
              <a:rPr lang="fr-FR" sz="2800" dirty="0"/>
              <a:t>Observe et trouve comment la droite est graduée.</a:t>
            </a:r>
          </a:p>
        </p:txBody>
      </p:sp>
      <p:grpSp>
        <p:nvGrpSpPr>
          <p:cNvPr id="51" name="Groupe 50">
            <a:extLst>
              <a:ext uri="{FF2B5EF4-FFF2-40B4-BE49-F238E27FC236}">
                <a16:creationId xmlns:a16="http://schemas.microsoft.com/office/drawing/2014/main" id="{DD97470C-3B9E-5121-CBE4-111EA4856100}"/>
              </a:ext>
            </a:extLst>
          </p:cNvPr>
          <p:cNvGrpSpPr/>
          <p:nvPr/>
        </p:nvGrpSpPr>
        <p:grpSpPr>
          <a:xfrm>
            <a:off x="-1900654" y="4716789"/>
            <a:ext cx="12603350" cy="596735"/>
            <a:chOff x="349857" y="2732400"/>
            <a:chExt cx="10800000" cy="473197"/>
          </a:xfrm>
        </p:grpSpPr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91891300-C14B-15FB-939E-BCAC574D3D27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527298A6-9491-222E-9804-BB5766C5BF28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F221B4CF-A8E5-ED38-7E2A-BB6F522EA50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168F57DB-01FD-8689-C940-938A15FC932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7CCF7572-3717-0885-7196-BA65B79455BF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F0D4777C-86FB-32AF-47D5-93B215B8FAED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8AB4B598-ECE1-B3D2-AFA5-40FA3CF4DD4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ABC5F8D-8EC8-A6F7-823C-84657239EB2E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5C42E763-B304-EF5E-D6B5-EB437E37F10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07A45E20-325D-B563-8F0C-D108D21307AF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8751C190-20F6-2DD6-C621-711EA2686DD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093C0B70-244A-EBCF-A604-A40EACBB9169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1BBDA9E0-5F74-3A2A-268D-CA1897E1D69F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9FF3F021-227C-827A-9880-0AF8FEEB19E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34943275-2209-C8F8-BDF3-A49C96980587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1" name="Connecteur droit 70">
              <a:extLst>
                <a:ext uri="{FF2B5EF4-FFF2-40B4-BE49-F238E27FC236}">
                  <a16:creationId xmlns:a16="http://schemas.microsoft.com/office/drawing/2014/main" id="{622887C6-D170-62BF-4C28-B29618CC25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4B419DD7-0327-A4EB-6058-F3D4B59B6B2D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04967920-380B-BDC6-BE6C-D627F79A771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7C942BA-3B1B-71BC-4BF4-348A69DCB2E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2867040E-C1FA-AC87-C05A-BEAA5D6A33EB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0CF060B-9311-8A14-B4CB-386429C00C7F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B374700-AB6F-0298-562C-7EC0F8AC61B3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EC7AFE47-D64B-D59C-539D-8C6AB7DC37D2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EF5E4B6D-9000-9C0B-8387-F5FE2BFEC715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6490C26E-14E6-D5DF-7732-E7F157C7B27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40D986A1-B4F3-D3FE-BAF6-C611B4D411CE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291EAE5B-CBF0-2E2F-9C6C-0F24061A1602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785CF427-21BA-F109-C098-DCE8DB404D9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F52D707-A014-2536-3099-C82C4DD8F161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8548D50-311E-A0D6-BB52-2AABAA8C1C21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0F47D07C-ACA8-FE7C-DEE9-018A832184D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4629072-E36D-926C-1A14-27CD5B6DDAD5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89" name="ZoneTexte 88">
            <a:extLst>
              <a:ext uri="{FF2B5EF4-FFF2-40B4-BE49-F238E27FC236}">
                <a16:creationId xmlns:a16="http://schemas.microsoft.com/office/drawing/2014/main" id="{B8F3D896-2BCA-8063-951A-8F78C4F90188}"/>
              </a:ext>
            </a:extLst>
          </p:cNvPr>
          <p:cNvSpPr txBox="1"/>
          <p:nvPr/>
        </p:nvSpPr>
        <p:spPr>
          <a:xfrm>
            <a:off x="1799123" y="4190866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91" name="ZoneTexte 90">
            <a:extLst>
              <a:ext uri="{FF2B5EF4-FFF2-40B4-BE49-F238E27FC236}">
                <a16:creationId xmlns:a16="http://schemas.microsoft.com/office/drawing/2014/main" id="{D4C01DE5-CA65-D451-32F1-B5ACFA21467C}"/>
              </a:ext>
            </a:extLst>
          </p:cNvPr>
          <p:cNvSpPr txBox="1"/>
          <p:nvPr/>
        </p:nvSpPr>
        <p:spPr>
          <a:xfrm>
            <a:off x="5992914" y="416432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  <p:sp>
        <p:nvSpPr>
          <p:cNvPr id="93" name="Espace réservé du texte 92">
            <a:extLst>
              <a:ext uri="{FF2B5EF4-FFF2-40B4-BE49-F238E27FC236}">
                <a16:creationId xmlns:a16="http://schemas.microsoft.com/office/drawing/2014/main" id="{E0722CB8-083F-FF04-42AD-00EAC41ED3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fr-FR" dirty="0"/>
              <a:t>Exemple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AFBF3E07-25E1-8124-1F60-57874D92F9CF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4430FFC5-BEB1-07F6-DF07-90CF786B43C0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5" name="Rectangle 4">
            <a:extLst>
              <a:ext uri="{FF2B5EF4-FFF2-40B4-BE49-F238E27FC236}">
                <a16:creationId xmlns:a16="http://schemas.microsoft.com/office/drawing/2014/main" id="{B1834060-2BD9-0E02-8672-43D0AC643595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48" name="Groupe 47">
            <a:extLst>
              <a:ext uri="{FF2B5EF4-FFF2-40B4-BE49-F238E27FC236}">
                <a16:creationId xmlns:a16="http://schemas.microsoft.com/office/drawing/2014/main" id="{39ADD1D5-B143-08F1-A455-F0AB157D265C}"/>
              </a:ext>
            </a:extLst>
          </p:cNvPr>
          <p:cNvGrpSpPr/>
          <p:nvPr/>
        </p:nvGrpSpPr>
        <p:grpSpPr>
          <a:xfrm>
            <a:off x="1171328" y="1685747"/>
            <a:ext cx="9531368" cy="473197"/>
            <a:chOff x="349857" y="2732400"/>
            <a:chExt cx="10800000" cy="473197"/>
          </a:xfrm>
        </p:grpSpPr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5BE078A0-DE33-7C6D-D8A6-94917331A868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3621AF11-290D-A76B-D1F6-17C5CA48B131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70E10445-CA77-C0C5-1369-B595F6B91938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4AB1C8BF-274C-9B5F-41CC-3775946E9DD5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58408207-54A4-C901-10C2-59B2C6AA3EE5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938AC692-3963-9859-9D2C-3C371FC96F7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2" name="Connecteur droit 71">
              <a:extLst>
                <a:ext uri="{FF2B5EF4-FFF2-40B4-BE49-F238E27FC236}">
                  <a16:creationId xmlns:a16="http://schemas.microsoft.com/office/drawing/2014/main" id="{43D6C860-AC3F-C56D-2B87-11977F792A9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C282DCF6-4CF5-24DD-2CAB-DEFC712C215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21691818-DAE5-E757-CB14-0330A1728553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85B03386-77BA-B265-DB88-481B692F8B5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4409D9EB-5C53-2EC7-5F54-2C810AEB3770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0FB8DA1D-6DB0-3067-828B-DFE2C7256C5C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011AA05E-88BF-7C35-F50B-9F7D1120FD5B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914A8713-F072-2FB4-AACF-411BF245DEE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5DF8E470-7E39-4286-DAC2-E931B4AEC308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052980A9-CCA6-7D1D-3CC8-2D938B983951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651A5590-4FA6-CBE7-8752-E440FD58D0E2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E72CF197-B293-DF67-5894-2BD751A5D362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C7B07B6A-A762-E307-D1F2-B1790BE405BB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FB9287E7-6D8F-2837-9F58-FECB3196A5D9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FD3DF972-13F9-6B34-4B12-F16EB5042C0A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04383009-D9A7-6645-4C1D-3462B027F6A6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553CF488-927D-3E90-CC94-5B981A339C0C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26D0D15E-B2DB-4C9A-ED08-9F8B103B2772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118534C3-B13E-7016-DD16-C56A2BEF2F9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eur droit 109">
              <a:extLst>
                <a:ext uri="{FF2B5EF4-FFF2-40B4-BE49-F238E27FC236}">
                  <a16:creationId xmlns:a16="http://schemas.microsoft.com/office/drawing/2014/main" id="{90516C84-5415-348E-736B-8096075D8267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eur droit 110">
              <a:extLst>
                <a:ext uri="{FF2B5EF4-FFF2-40B4-BE49-F238E27FC236}">
                  <a16:creationId xmlns:a16="http://schemas.microsoft.com/office/drawing/2014/main" id="{798D49E9-8465-3C22-22A0-B027628878F5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cteur droit 111">
              <a:extLst>
                <a:ext uri="{FF2B5EF4-FFF2-40B4-BE49-F238E27FC236}">
                  <a16:creationId xmlns:a16="http://schemas.microsoft.com/office/drawing/2014/main" id="{4ED6E47D-2C95-BE2C-B6AE-188299F7EBA8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cteur droit 112">
              <a:extLst>
                <a:ext uri="{FF2B5EF4-FFF2-40B4-BE49-F238E27FC236}">
                  <a16:creationId xmlns:a16="http://schemas.microsoft.com/office/drawing/2014/main" id="{6C027CFD-D9C0-3926-B483-8D4FEF661E65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18D787E2-3A97-168C-1C9B-0F511B8606E3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9EF0C0BB-AE28-C533-73C2-86A1FA3BFAD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560F5910-0655-1943-9DE5-2FF4E1DE3B4A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ZoneTexte 116">
            <a:extLst>
              <a:ext uri="{FF2B5EF4-FFF2-40B4-BE49-F238E27FC236}">
                <a16:creationId xmlns:a16="http://schemas.microsoft.com/office/drawing/2014/main" id="{45795402-D0E3-24CC-1BA9-3CFBF48ADD0B}"/>
              </a:ext>
            </a:extLst>
          </p:cNvPr>
          <p:cNvSpPr txBox="1"/>
          <p:nvPr/>
        </p:nvSpPr>
        <p:spPr>
          <a:xfrm>
            <a:off x="3966625" y="1107232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170</a:t>
            </a:r>
          </a:p>
        </p:txBody>
      </p:sp>
      <p:sp>
        <p:nvSpPr>
          <p:cNvPr id="118" name="ZoneTexte 117">
            <a:extLst>
              <a:ext uri="{FF2B5EF4-FFF2-40B4-BE49-F238E27FC236}">
                <a16:creationId xmlns:a16="http://schemas.microsoft.com/office/drawing/2014/main" id="{F7DDE29F-161B-5B76-0840-7049EE4C0C86}"/>
              </a:ext>
            </a:extLst>
          </p:cNvPr>
          <p:cNvSpPr txBox="1"/>
          <p:nvPr/>
        </p:nvSpPr>
        <p:spPr>
          <a:xfrm>
            <a:off x="862468" y="1074730"/>
            <a:ext cx="658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160</a:t>
            </a:r>
          </a:p>
        </p:txBody>
      </p:sp>
      <p:cxnSp>
        <p:nvCxnSpPr>
          <p:cNvPr id="119" name="Connecteur droit 118">
            <a:extLst>
              <a:ext uri="{FF2B5EF4-FFF2-40B4-BE49-F238E27FC236}">
                <a16:creationId xmlns:a16="http://schemas.microsoft.com/office/drawing/2014/main" id="{5E9B67D8-81DB-E327-5A96-B5818FFB6ECD}"/>
              </a:ext>
            </a:extLst>
          </p:cNvPr>
          <p:cNvCxnSpPr/>
          <p:nvPr/>
        </p:nvCxnSpPr>
        <p:spPr>
          <a:xfrm>
            <a:off x="1171328" y="2153747"/>
            <a:ext cx="95313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0" name="Connecteur droit 119">
            <a:extLst>
              <a:ext uri="{FF2B5EF4-FFF2-40B4-BE49-F238E27FC236}">
                <a16:creationId xmlns:a16="http://schemas.microsoft.com/office/drawing/2014/main" id="{A5BFC3B4-2D06-ACFA-84CE-0491E62B1705}"/>
              </a:ext>
            </a:extLst>
          </p:cNvPr>
          <p:cNvCxnSpPr/>
          <p:nvPr/>
        </p:nvCxnSpPr>
        <p:spPr>
          <a:xfrm>
            <a:off x="3077602" y="1793747"/>
            <a:ext cx="0" cy="360000"/>
          </a:xfrm>
          <a:prstGeom prst="line">
            <a:avLst/>
          </a:prstGeom>
          <a:ln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21" name="Connecteur droit 120">
            <a:extLst>
              <a:ext uri="{FF2B5EF4-FFF2-40B4-BE49-F238E27FC236}">
                <a16:creationId xmlns:a16="http://schemas.microsoft.com/office/drawing/2014/main" id="{27499547-95A7-2DD3-A849-9C745BF79A3B}"/>
              </a:ext>
            </a:extLst>
          </p:cNvPr>
          <p:cNvCxnSpPr/>
          <p:nvPr/>
        </p:nvCxnSpPr>
        <p:spPr>
          <a:xfrm>
            <a:off x="6572437" y="1783587"/>
            <a:ext cx="0" cy="36000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2" name="Flèche : courbe vers le bas 121">
            <a:extLst>
              <a:ext uri="{FF2B5EF4-FFF2-40B4-BE49-F238E27FC236}">
                <a16:creationId xmlns:a16="http://schemas.microsoft.com/office/drawing/2014/main" id="{C1977DCA-9A01-7BA7-C3DD-3AB76FC700FC}"/>
              </a:ext>
            </a:extLst>
          </p:cNvPr>
          <p:cNvSpPr/>
          <p:nvPr/>
        </p:nvSpPr>
        <p:spPr>
          <a:xfrm>
            <a:off x="2333132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3" name="Flèche : courbe vers le bas 122">
            <a:extLst>
              <a:ext uri="{FF2B5EF4-FFF2-40B4-BE49-F238E27FC236}">
                <a16:creationId xmlns:a16="http://schemas.microsoft.com/office/drawing/2014/main" id="{957A64E0-3449-00CC-56B9-40E9F1BE165C}"/>
              </a:ext>
            </a:extLst>
          </p:cNvPr>
          <p:cNvSpPr/>
          <p:nvPr/>
        </p:nvSpPr>
        <p:spPr>
          <a:xfrm>
            <a:off x="2725197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4" name="Flèche : courbe vers le bas 123">
            <a:extLst>
              <a:ext uri="{FF2B5EF4-FFF2-40B4-BE49-F238E27FC236}">
                <a16:creationId xmlns:a16="http://schemas.microsoft.com/office/drawing/2014/main" id="{DD9CC344-8260-AB08-5265-1EC018738680}"/>
              </a:ext>
            </a:extLst>
          </p:cNvPr>
          <p:cNvSpPr/>
          <p:nvPr/>
        </p:nvSpPr>
        <p:spPr>
          <a:xfrm>
            <a:off x="3163458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5" name="Flèche : courbe vers le bas 124">
            <a:extLst>
              <a:ext uri="{FF2B5EF4-FFF2-40B4-BE49-F238E27FC236}">
                <a16:creationId xmlns:a16="http://schemas.microsoft.com/office/drawing/2014/main" id="{1A6655AC-9642-567A-ADBF-725EA1C34355}"/>
              </a:ext>
            </a:extLst>
          </p:cNvPr>
          <p:cNvSpPr/>
          <p:nvPr/>
        </p:nvSpPr>
        <p:spPr>
          <a:xfrm>
            <a:off x="3608293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6" name="Flèche : courbe vers le bas 125">
            <a:extLst>
              <a:ext uri="{FF2B5EF4-FFF2-40B4-BE49-F238E27FC236}">
                <a16:creationId xmlns:a16="http://schemas.microsoft.com/office/drawing/2014/main" id="{C6294E3E-721A-850B-D92C-48F2FB731737}"/>
              </a:ext>
            </a:extLst>
          </p:cNvPr>
          <p:cNvSpPr/>
          <p:nvPr/>
        </p:nvSpPr>
        <p:spPr>
          <a:xfrm>
            <a:off x="4021831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7" name="Flèche : courbe vers le bas 126">
            <a:extLst>
              <a:ext uri="{FF2B5EF4-FFF2-40B4-BE49-F238E27FC236}">
                <a16:creationId xmlns:a16="http://schemas.microsoft.com/office/drawing/2014/main" id="{03146D16-B5D1-A7A0-2855-A483227C24AF}"/>
              </a:ext>
            </a:extLst>
          </p:cNvPr>
          <p:cNvSpPr/>
          <p:nvPr/>
        </p:nvSpPr>
        <p:spPr>
          <a:xfrm>
            <a:off x="4439643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8" name="Flèche : courbe vers le bas 127">
            <a:extLst>
              <a:ext uri="{FF2B5EF4-FFF2-40B4-BE49-F238E27FC236}">
                <a16:creationId xmlns:a16="http://schemas.microsoft.com/office/drawing/2014/main" id="{1A598B3D-6979-A04A-84DA-80CCC2D9FD71}"/>
              </a:ext>
            </a:extLst>
          </p:cNvPr>
          <p:cNvSpPr/>
          <p:nvPr/>
        </p:nvSpPr>
        <p:spPr>
          <a:xfrm>
            <a:off x="4825752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29" name="Flèche : courbe vers le bas 128">
            <a:extLst>
              <a:ext uri="{FF2B5EF4-FFF2-40B4-BE49-F238E27FC236}">
                <a16:creationId xmlns:a16="http://schemas.microsoft.com/office/drawing/2014/main" id="{02435EF3-6CA1-533F-B664-5536E9CFA5B9}"/>
              </a:ext>
            </a:extLst>
          </p:cNvPr>
          <p:cNvSpPr/>
          <p:nvPr/>
        </p:nvSpPr>
        <p:spPr>
          <a:xfrm>
            <a:off x="5236991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0" name="Flèche : courbe vers le bas 129">
            <a:extLst>
              <a:ext uri="{FF2B5EF4-FFF2-40B4-BE49-F238E27FC236}">
                <a16:creationId xmlns:a16="http://schemas.microsoft.com/office/drawing/2014/main" id="{A7C04EDE-5DC7-B8BB-0F88-6E957DB54774}"/>
              </a:ext>
            </a:extLst>
          </p:cNvPr>
          <p:cNvSpPr/>
          <p:nvPr/>
        </p:nvSpPr>
        <p:spPr>
          <a:xfrm>
            <a:off x="5643746" y="4576400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1" name="Flèche : courbe vers le bas 130">
            <a:extLst>
              <a:ext uri="{FF2B5EF4-FFF2-40B4-BE49-F238E27FC236}">
                <a16:creationId xmlns:a16="http://schemas.microsoft.com/office/drawing/2014/main" id="{DABFE00A-63C8-56AA-CB2C-7BDB1CB42F6A}"/>
              </a:ext>
            </a:extLst>
          </p:cNvPr>
          <p:cNvSpPr/>
          <p:nvPr/>
        </p:nvSpPr>
        <p:spPr>
          <a:xfrm>
            <a:off x="6068496" y="4570395"/>
            <a:ext cx="393089" cy="152262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32" name="Titre 1">
            <a:extLst>
              <a:ext uri="{FF2B5EF4-FFF2-40B4-BE49-F238E27FC236}">
                <a16:creationId xmlns:a16="http://schemas.microsoft.com/office/drawing/2014/main" id="{441A7299-B4AC-7D2E-D4C4-7B192E6599DD}"/>
              </a:ext>
            </a:extLst>
          </p:cNvPr>
          <p:cNvSpPr txBox="1">
            <a:spLocks/>
          </p:cNvSpPr>
          <p:nvPr/>
        </p:nvSpPr>
        <p:spPr>
          <a:xfrm>
            <a:off x="1504101" y="5694487"/>
            <a:ext cx="788670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/>
              <a:t>La droite est graduée de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33" name="Titre 1">
            <a:extLst>
              <a:ext uri="{FF2B5EF4-FFF2-40B4-BE49-F238E27FC236}">
                <a16:creationId xmlns:a16="http://schemas.microsoft.com/office/drawing/2014/main" id="{4C4B77C7-7A6F-A7DE-A265-A2E853A7251E}"/>
              </a:ext>
            </a:extLst>
          </p:cNvPr>
          <p:cNvSpPr txBox="1">
            <a:spLocks/>
          </p:cNvSpPr>
          <p:nvPr/>
        </p:nvSpPr>
        <p:spPr>
          <a:xfrm>
            <a:off x="5563493" y="5685665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>
                <a:solidFill>
                  <a:srgbClr val="C00000"/>
                </a:solidFill>
              </a:rPr>
              <a:t>10 en 10.</a:t>
            </a:r>
          </a:p>
        </p:txBody>
      </p:sp>
      <p:sp>
        <p:nvSpPr>
          <p:cNvPr id="134" name="Titre 1">
            <a:extLst>
              <a:ext uri="{FF2B5EF4-FFF2-40B4-BE49-F238E27FC236}">
                <a16:creationId xmlns:a16="http://schemas.microsoft.com/office/drawing/2014/main" id="{AA717C8C-2C0A-B46F-F534-C72337DF64F2}"/>
              </a:ext>
            </a:extLst>
          </p:cNvPr>
          <p:cNvSpPr txBox="1">
            <a:spLocks/>
          </p:cNvSpPr>
          <p:nvPr/>
        </p:nvSpPr>
        <p:spPr>
          <a:xfrm>
            <a:off x="1397556" y="2350878"/>
            <a:ext cx="788670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/>
              <a:t>La droite est graduée de</a:t>
            </a:r>
            <a:endParaRPr lang="fr-FR" sz="3200" dirty="0">
              <a:solidFill>
                <a:srgbClr val="C00000"/>
              </a:solidFill>
            </a:endParaRPr>
          </a:p>
        </p:txBody>
      </p:sp>
      <p:sp>
        <p:nvSpPr>
          <p:cNvPr id="135" name="Titre 1">
            <a:extLst>
              <a:ext uri="{FF2B5EF4-FFF2-40B4-BE49-F238E27FC236}">
                <a16:creationId xmlns:a16="http://schemas.microsoft.com/office/drawing/2014/main" id="{D38B9F7F-65A8-0C64-87B7-AACD7C92F305}"/>
              </a:ext>
            </a:extLst>
          </p:cNvPr>
          <p:cNvSpPr txBox="1">
            <a:spLocks/>
          </p:cNvSpPr>
          <p:nvPr/>
        </p:nvSpPr>
        <p:spPr>
          <a:xfrm>
            <a:off x="5456948" y="2342056"/>
            <a:ext cx="2196730" cy="98840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200" dirty="0">
                <a:solidFill>
                  <a:srgbClr val="C00000"/>
                </a:solidFill>
              </a:rPr>
              <a:t>1 en 1.</a:t>
            </a:r>
          </a:p>
        </p:txBody>
      </p:sp>
      <p:sp>
        <p:nvSpPr>
          <p:cNvPr id="136" name="Flèche : courbe vers le bas 135">
            <a:extLst>
              <a:ext uri="{FF2B5EF4-FFF2-40B4-BE49-F238E27FC236}">
                <a16:creationId xmlns:a16="http://schemas.microsoft.com/office/drawing/2014/main" id="{896EE3FF-7ECE-0B4D-E7E5-C3207DA2A2F0}"/>
              </a:ext>
            </a:extLst>
          </p:cNvPr>
          <p:cNvSpPr/>
          <p:nvPr/>
        </p:nvSpPr>
        <p:spPr>
          <a:xfrm>
            <a:off x="1174770" y="1493871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6" name="Flèche : courbe vers le bas 145">
            <a:extLst>
              <a:ext uri="{FF2B5EF4-FFF2-40B4-BE49-F238E27FC236}">
                <a16:creationId xmlns:a16="http://schemas.microsoft.com/office/drawing/2014/main" id="{23D4B092-6C80-12A4-580B-0D2541F74889}"/>
              </a:ext>
            </a:extLst>
          </p:cNvPr>
          <p:cNvSpPr/>
          <p:nvPr/>
        </p:nvSpPr>
        <p:spPr>
          <a:xfrm>
            <a:off x="1506977" y="1488168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7" name="Flèche : courbe vers le bas 146">
            <a:extLst>
              <a:ext uri="{FF2B5EF4-FFF2-40B4-BE49-F238E27FC236}">
                <a16:creationId xmlns:a16="http://schemas.microsoft.com/office/drawing/2014/main" id="{AFA5CDE8-35E2-405F-8483-083159DED393}"/>
              </a:ext>
            </a:extLst>
          </p:cNvPr>
          <p:cNvSpPr/>
          <p:nvPr/>
        </p:nvSpPr>
        <p:spPr>
          <a:xfrm>
            <a:off x="1830725" y="1488167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8" name="Flèche : courbe vers le bas 147">
            <a:extLst>
              <a:ext uri="{FF2B5EF4-FFF2-40B4-BE49-F238E27FC236}">
                <a16:creationId xmlns:a16="http://schemas.microsoft.com/office/drawing/2014/main" id="{3821A849-2309-0707-E438-103C9E73EADE}"/>
              </a:ext>
            </a:extLst>
          </p:cNvPr>
          <p:cNvSpPr/>
          <p:nvPr/>
        </p:nvSpPr>
        <p:spPr>
          <a:xfrm>
            <a:off x="2123597" y="1500022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49" name="Flèche : courbe vers le bas 148">
            <a:extLst>
              <a:ext uri="{FF2B5EF4-FFF2-40B4-BE49-F238E27FC236}">
                <a16:creationId xmlns:a16="http://schemas.microsoft.com/office/drawing/2014/main" id="{B72085C6-9983-9131-F8F6-ACC999C59138}"/>
              </a:ext>
            </a:extLst>
          </p:cNvPr>
          <p:cNvSpPr/>
          <p:nvPr/>
        </p:nvSpPr>
        <p:spPr>
          <a:xfrm>
            <a:off x="2455804" y="1494319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0" name="Flèche : courbe vers le bas 149">
            <a:extLst>
              <a:ext uri="{FF2B5EF4-FFF2-40B4-BE49-F238E27FC236}">
                <a16:creationId xmlns:a16="http://schemas.microsoft.com/office/drawing/2014/main" id="{0CD6C28B-961C-63C3-BFB1-2D37B5590F0E}"/>
              </a:ext>
            </a:extLst>
          </p:cNvPr>
          <p:cNvSpPr/>
          <p:nvPr/>
        </p:nvSpPr>
        <p:spPr>
          <a:xfrm>
            <a:off x="2779552" y="1494318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1" name="Flèche : courbe vers le bas 150">
            <a:extLst>
              <a:ext uri="{FF2B5EF4-FFF2-40B4-BE49-F238E27FC236}">
                <a16:creationId xmlns:a16="http://schemas.microsoft.com/office/drawing/2014/main" id="{B804ED89-957A-8C0C-C2A0-24BFA88D934F}"/>
              </a:ext>
            </a:extLst>
          </p:cNvPr>
          <p:cNvSpPr/>
          <p:nvPr/>
        </p:nvSpPr>
        <p:spPr>
          <a:xfrm>
            <a:off x="3100424" y="1499574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2" name="Flèche : courbe vers le bas 151">
            <a:extLst>
              <a:ext uri="{FF2B5EF4-FFF2-40B4-BE49-F238E27FC236}">
                <a16:creationId xmlns:a16="http://schemas.microsoft.com/office/drawing/2014/main" id="{A15FE4CD-706B-8217-E1B2-81FDAC38F2D0}"/>
              </a:ext>
            </a:extLst>
          </p:cNvPr>
          <p:cNvSpPr/>
          <p:nvPr/>
        </p:nvSpPr>
        <p:spPr>
          <a:xfrm>
            <a:off x="3432631" y="1493871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3" name="Flèche : courbe vers le bas 152">
            <a:extLst>
              <a:ext uri="{FF2B5EF4-FFF2-40B4-BE49-F238E27FC236}">
                <a16:creationId xmlns:a16="http://schemas.microsoft.com/office/drawing/2014/main" id="{BF74C7E7-5CD0-7312-0692-46D243F3BF35}"/>
              </a:ext>
            </a:extLst>
          </p:cNvPr>
          <p:cNvSpPr/>
          <p:nvPr/>
        </p:nvSpPr>
        <p:spPr>
          <a:xfrm>
            <a:off x="3756379" y="1493870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  <p:sp>
        <p:nvSpPr>
          <p:cNvPr id="156" name="Flèche : courbe vers le bas 155">
            <a:extLst>
              <a:ext uri="{FF2B5EF4-FFF2-40B4-BE49-F238E27FC236}">
                <a16:creationId xmlns:a16="http://schemas.microsoft.com/office/drawing/2014/main" id="{56F9D49E-DC6E-E63F-0ECB-84C82A0FA885}"/>
              </a:ext>
            </a:extLst>
          </p:cNvPr>
          <p:cNvSpPr/>
          <p:nvPr/>
        </p:nvSpPr>
        <p:spPr>
          <a:xfrm>
            <a:off x="4057710" y="1494989"/>
            <a:ext cx="329331" cy="161459"/>
          </a:xfrm>
          <a:prstGeom prst="curvedDownArrow">
            <a:avLst>
              <a:gd name="adj1" fmla="val 8973"/>
              <a:gd name="adj2" fmla="val 75115"/>
              <a:gd name="adj3" fmla="val 39596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9804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>
                      <p:stCondLst>
                        <p:cond delay="indefinite"/>
                      </p:stCondLst>
                      <p:childTnLst>
                        <p:par>
                          <p:cTn id="114" fill="hold">
                            <p:stCondLst>
                              <p:cond delay="0"/>
                            </p:stCondLst>
                            <p:childTnLst>
                              <p:par>
                                <p:cTn id="1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" grpId="0" animBg="1"/>
      <p:bldP spid="123" grpId="0" animBg="1"/>
      <p:bldP spid="124" grpId="0" animBg="1"/>
      <p:bldP spid="125" grpId="0" animBg="1"/>
      <p:bldP spid="126" grpId="0" animBg="1"/>
      <p:bldP spid="127" grpId="0" animBg="1"/>
      <p:bldP spid="128" grpId="0" animBg="1"/>
      <p:bldP spid="129" grpId="0" animBg="1"/>
      <p:bldP spid="130" grpId="0" animBg="1"/>
      <p:bldP spid="131" grpId="0" animBg="1"/>
      <p:bldP spid="133" grpId="0"/>
      <p:bldP spid="135" grpId="0"/>
      <p:bldP spid="136" grpId="0" animBg="1"/>
      <p:bldP spid="146" grpId="0" animBg="1"/>
      <p:bldP spid="147" grpId="0" animBg="1"/>
      <p:bldP spid="148" grpId="0" animBg="1"/>
      <p:bldP spid="149" grpId="0" animBg="1"/>
      <p:bldP spid="150" grpId="0" animBg="1"/>
      <p:bldP spid="151" grpId="0" animBg="1"/>
      <p:bldP spid="152" grpId="0" animBg="1"/>
      <p:bldP spid="153" grpId="0" animBg="1"/>
      <p:bldP spid="15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41517" y="234182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/>
              <a:t>Écris le ou les nombres manquants.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B1012ABD-BD41-ADF6-0F1A-C29053B8F882}"/>
              </a:ext>
            </a:extLst>
          </p:cNvPr>
          <p:cNvSpPr txBox="1"/>
          <p:nvPr/>
        </p:nvSpPr>
        <p:spPr>
          <a:xfrm>
            <a:off x="2135759" y="1649368"/>
            <a:ext cx="4838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…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2715D1D7-7AF0-6380-D684-612681D83CAB}"/>
              </a:ext>
            </a:extLst>
          </p:cNvPr>
          <p:cNvSpPr txBox="1"/>
          <p:nvPr/>
        </p:nvSpPr>
        <p:spPr>
          <a:xfrm>
            <a:off x="5660164" y="1649368"/>
            <a:ext cx="483839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…</a:t>
            </a:r>
          </a:p>
        </p:txBody>
      </p:sp>
      <p:grpSp>
        <p:nvGrpSpPr>
          <p:cNvPr id="146" name="Groupe 145">
            <a:extLst>
              <a:ext uri="{FF2B5EF4-FFF2-40B4-BE49-F238E27FC236}">
                <a16:creationId xmlns:a16="http://schemas.microsoft.com/office/drawing/2014/main" id="{6920317B-67C3-7E06-8C8B-1C1538CD4017}"/>
              </a:ext>
            </a:extLst>
          </p:cNvPr>
          <p:cNvGrpSpPr/>
          <p:nvPr/>
        </p:nvGrpSpPr>
        <p:grpSpPr>
          <a:xfrm>
            <a:off x="471406" y="1975268"/>
            <a:ext cx="9531368" cy="473197"/>
            <a:chOff x="349857" y="2732400"/>
            <a:chExt cx="10800000" cy="473197"/>
          </a:xfrm>
        </p:grpSpPr>
        <p:cxnSp>
          <p:nvCxnSpPr>
            <p:cNvPr id="147" name="Connecteur droit 146">
              <a:extLst>
                <a:ext uri="{FF2B5EF4-FFF2-40B4-BE49-F238E27FC236}">
                  <a16:creationId xmlns:a16="http://schemas.microsoft.com/office/drawing/2014/main" id="{A6FC846B-4921-17C0-00A3-2477AD219E0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8" name="Connecteur droit 147">
              <a:extLst>
                <a:ext uri="{FF2B5EF4-FFF2-40B4-BE49-F238E27FC236}">
                  <a16:creationId xmlns:a16="http://schemas.microsoft.com/office/drawing/2014/main" id="{35FAE1FC-E23A-E7C6-741E-E9E677CAE0C0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9" name="Connecteur droit 148">
              <a:extLst>
                <a:ext uri="{FF2B5EF4-FFF2-40B4-BE49-F238E27FC236}">
                  <a16:creationId xmlns:a16="http://schemas.microsoft.com/office/drawing/2014/main" id="{00F0F86A-66B8-F3FC-535F-93CC1E4677FA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0" name="Connecteur droit 149">
              <a:extLst>
                <a:ext uri="{FF2B5EF4-FFF2-40B4-BE49-F238E27FC236}">
                  <a16:creationId xmlns:a16="http://schemas.microsoft.com/office/drawing/2014/main" id="{44388A51-B71E-65A6-47D6-89F8C06C5939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1" name="Connecteur droit 150">
              <a:extLst>
                <a:ext uri="{FF2B5EF4-FFF2-40B4-BE49-F238E27FC236}">
                  <a16:creationId xmlns:a16="http://schemas.microsoft.com/office/drawing/2014/main" id="{CE9A1990-FC49-87C9-9730-748705E2F118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2" name="Connecteur droit 151">
              <a:extLst>
                <a:ext uri="{FF2B5EF4-FFF2-40B4-BE49-F238E27FC236}">
                  <a16:creationId xmlns:a16="http://schemas.microsoft.com/office/drawing/2014/main" id="{2C7990B9-C283-4988-E059-B459461C8411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3" name="Connecteur droit 152">
              <a:extLst>
                <a:ext uri="{FF2B5EF4-FFF2-40B4-BE49-F238E27FC236}">
                  <a16:creationId xmlns:a16="http://schemas.microsoft.com/office/drawing/2014/main" id="{33665A1C-69B5-207D-1E54-3063E8438070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4" name="Connecteur droit 153">
              <a:extLst>
                <a:ext uri="{FF2B5EF4-FFF2-40B4-BE49-F238E27FC236}">
                  <a16:creationId xmlns:a16="http://schemas.microsoft.com/office/drawing/2014/main" id="{7C792B1D-6D1D-899B-BB00-FB4B40669C55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5" name="Connecteur droit 154">
              <a:extLst>
                <a:ext uri="{FF2B5EF4-FFF2-40B4-BE49-F238E27FC236}">
                  <a16:creationId xmlns:a16="http://schemas.microsoft.com/office/drawing/2014/main" id="{EC7AE3B9-D896-9C60-C4D9-C4FCDFDD1710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6" name="Connecteur droit 155">
              <a:extLst>
                <a:ext uri="{FF2B5EF4-FFF2-40B4-BE49-F238E27FC236}">
                  <a16:creationId xmlns:a16="http://schemas.microsoft.com/office/drawing/2014/main" id="{2D6B300F-97FC-1DE5-C4F7-065B9023F014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7" name="Connecteur droit 156">
              <a:extLst>
                <a:ext uri="{FF2B5EF4-FFF2-40B4-BE49-F238E27FC236}">
                  <a16:creationId xmlns:a16="http://schemas.microsoft.com/office/drawing/2014/main" id="{0451CF39-DA51-0FBE-8C02-E4FEB4929F68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8" name="Connecteur droit 157">
              <a:extLst>
                <a:ext uri="{FF2B5EF4-FFF2-40B4-BE49-F238E27FC236}">
                  <a16:creationId xmlns:a16="http://schemas.microsoft.com/office/drawing/2014/main" id="{19361F55-E2B6-A7CF-BE86-E5C6397A9E0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necteur droit 158">
              <a:extLst>
                <a:ext uri="{FF2B5EF4-FFF2-40B4-BE49-F238E27FC236}">
                  <a16:creationId xmlns:a16="http://schemas.microsoft.com/office/drawing/2014/main" id="{CF0A0C44-08A2-3FCD-90C2-81D1477B9E77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0" name="Connecteur droit 159">
              <a:extLst>
                <a:ext uri="{FF2B5EF4-FFF2-40B4-BE49-F238E27FC236}">
                  <a16:creationId xmlns:a16="http://schemas.microsoft.com/office/drawing/2014/main" id="{B3A563DD-A10F-6E29-8601-9C69CBDA9DD8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1" name="Connecteur droit 160">
              <a:extLst>
                <a:ext uri="{FF2B5EF4-FFF2-40B4-BE49-F238E27FC236}">
                  <a16:creationId xmlns:a16="http://schemas.microsoft.com/office/drawing/2014/main" id="{13276BAF-DCD2-3B7C-06ED-17DF41CC19D4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2" name="Connecteur droit 161">
              <a:extLst>
                <a:ext uri="{FF2B5EF4-FFF2-40B4-BE49-F238E27FC236}">
                  <a16:creationId xmlns:a16="http://schemas.microsoft.com/office/drawing/2014/main" id="{5D3D7D41-5B0D-BA31-23D1-7EE0FD06B236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3" name="Connecteur droit 162">
              <a:extLst>
                <a:ext uri="{FF2B5EF4-FFF2-40B4-BE49-F238E27FC236}">
                  <a16:creationId xmlns:a16="http://schemas.microsoft.com/office/drawing/2014/main" id="{FAF58A2D-05EC-A8C7-7500-6AA566053288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4" name="Connecteur droit 163">
              <a:extLst>
                <a:ext uri="{FF2B5EF4-FFF2-40B4-BE49-F238E27FC236}">
                  <a16:creationId xmlns:a16="http://schemas.microsoft.com/office/drawing/2014/main" id="{613F541E-0967-98B6-51A2-AEBE32D55968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5" name="Connecteur droit 164">
              <a:extLst>
                <a:ext uri="{FF2B5EF4-FFF2-40B4-BE49-F238E27FC236}">
                  <a16:creationId xmlns:a16="http://schemas.microsoft.com/office/drawing/2014/main" id="{A8EE799D-9938-1154-11C0-89D1541064B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6" name="Connecteur droit 165">
              <a:extLst>
                <a:ext uri="{FF2B5EF4-FFF2-40B4-BE49-F238E27FC236}">
                  <a16:creationId xmlns:a16="http://schemas.microsoft.com/office/drawing/2014/main" id="{C0987DDC-FC5E-9F46-A5D7-F186539339F8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7" name="Connecteur droit 166">
              <a:extLst>
                <a:ext uri="{FF2B5EF4-FFF2-40B4-BE49-F238E27FC236}">
                  <a16:creationId xmlns:a16="http://schemas.microsoft.com/office/drawing/2014/main" id="{A8487E0E-5EB1-6D36-7C64-F7466BF53945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8" name="Connecteur droit 167">
              <a:extLst>
                <a:ext uri="{FF2B5EF4-FFF2-40B4-BE49-F238E27FC236}">
                  <a16:creationId xmlns:a16="http://schemas.microsoft.com/office/drawing/2014/main" id="{ABD1D479-2902-FBE3-4A45-CA6B81997EB1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9" name="Connecteur droit 168">
              <a:extLst>
                <a:ext uri="{FF2B5EF4-FFF2-40B4-BE49-F238E27FC236}">
                  <a16:creationId xmlns:a16="http://schemas.microsoft.com/office/drawing/2014/main" id="{38DEC9DC-4972-5C62-C355-75743FBFFB29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0" name="Connecteur droit 169">
              <a:extLst>
                <a:ext uri="{FF2B5EF4-FFF2-40B4-BE49-F238E27FC236}">
                  <a16:creationId xmlns:a16="http://schemas.microsoft.com/office/drawing/2014/main" id="{981E0F26-B247-FE61-89C4-F3D6A7705036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1" name="Connecteur droit 170">
              <a:extLst>
                <a:ext uri="{FF2B5EF4-FFF2-40B4-BE49-F238E27FC236}">
                  <a16:creationId xmlns:a16="http://schemas.microsoft.com/office/drawing/2014/main" id="{9F8133A1-8234-4EBC-7436-DC5DDD585794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2" name="Connecteur droit 171">
              <a:extLst>
                <a:ext uri="{FF2B5EF4-FFF2-40B4-BE49-F238E27FC236}">
                  <a16:creationId xmlns:a16="http://schemas.microsoft.com/office/drawing/2014/main" id="{59B4D389-A608-7F2E-1A4D-0E0DDCB8D25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3" name="Connecteur droit 172">
              <a:extLst>
                <a:ext uri="{FF2B5EF4-FFF2-40B4-BE49-F238E27FC236}">
                  <a16:creationId xmlns:a16="http://schemas.microsoft.com/office/drawing/2014/main" id="{21F918D5-D564-408F-8C98-4F2DBD9E92B6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4" name="Connecteur droit 173">
              <a:extLst>
                <a:ext uri="{FF2B5EF4-FFF2-40B4-BE49-F238E27FC236}">
                  <a16:creationId xmlns:a16="http://schemas.microsoft.com/office/drawing/2014/main" id="{C94345AD-7954-B927-A506-6136C6C12E0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5" name="Connecteur droit 174">
              <a:extLst>
                <a:ext uri="{FF2B5EF4-FFF2-40B4-BE49-F238E27FC236}">
                  <a16:creationId xmlns:a16="http://schemas.microsoft.com/office/drawing/2014/main" id="{30FD544A-6591-E922-DE8A-CBD50F083A6D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6" name="Connecteur droit 175">
              <a:extLst>
                <a:ext uri="{FF2B5EF4-FFF2-40B4-BE49-F238E27FC236}">
                  <a16:creationId xmlns:a16="http://schemas.microsoft.com/office/drawing/2014/main" id="{D8BA3AA6-489D-BC70-EA1F-08B1607505C2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7" name="Connecteur droit 176">
              <a:extLst>
                <a:ext uri="{FF2B5EF4-FFF2-40B4-BE49-F238E27FC236}">
                  <a16:creationId xmlns:a16="http://schemas.microsoft.com/office/drawing/2014/main" id="{2F20A56A-7BBD-4AB2-554C-AE752F5F6B3F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8" name="Connecteur droit 177">
              <a:extLst>
                <a:ext uri="{FF2B5EF4-FFF2-40B4-BE49-F238E27FC236}">
                  <a16:creationId xmlns:a16="http://schemas.microsoft.com/office/drawing/2014/main" id="{BC39748D-0926-F765-E107-2E7E9656A44B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79" name="ZoneTexte 178">
            <a:extLst>
              <a:ext uri="{FF2B5EF4-FFF2-40B4-BE49-F238E27FC236}">
                <a16:creationId xmlns:a16="http://schemas.microsoft.com/office/drawing/2014/main" id="{45B99A99-ACE8-0FC9-DAA0-2E2C3C824E07}"/>
              </a:ext>
            </a:extLst>
          </p:cNvPr>
          <p:cNvSpPr txBox="1"/>
          <p:nvPr/>
        </p:nvSpPr>
        <p:spPr>
          <a:xfrm>
            <a:off x="3297143" y="1584456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170</a:t>
            </a:r>
          </a:p>
        </p:txBody>
      </p:sp>
      <p:sp>
        <p:nvSpPr>
          <p:cNvPr id="180" name="ZoneTexte 179">
            <a:extLst>
              <a:ext uri="{FF2B5EF4-FFF2-40B4-BE49-F238E27FC236}">
                <a16:creationId xmlns:a16="http://schemas.microsoft.com/office/drawing/2014/main" id="{BB02E242-DCF6-BF5F-B88B-D853E2247850}"/>
              </a:ext>
            </a:extLst>
          </p:cNvPr>
          <p:cNvSpPr txBox="1"/>
          <p:nvPr/>
        </p:nvSpPr>
        <p:spPr>
          <a:xfrm>
            <a:off x="145656" y="1611443"/>
            <a:ext cx="658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160</a:t>
            </a:r>
          </a:p>
        </p:txBody>
      </p:sp>
      <p:cxnSp>
        <p:nvCxnSpPr>
          <p:cNvPr id="181" name="Connecteur droit 180">
            <a:extLst>
              <a:ext uri="{FF2B5EF4-FFF2-40B4-BE49-F238E27FC236}">
                <a16:creationId xmlns:a16="http://schemas.microsoft.com/office/drawing/2014/main" id="{B211902E-D9D1-7976-F66B-7F729EDCE713}"/>
              </a:ext>
            </a:extLst>
          </p:cNvPr>
          <p:cNvCxnSpPr/>
          <p:nvPr/>
        </p:nvCxnSpPr>
        <p:spPr>
          <a:xfrm>
            <a:off x="471406" y="2443268"/>
            <a:ext cx="95313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C8A3C47B-120A-807C-DBBE-52FDB4817809}"/>
              </a:ext>
            </a:extLst>
          </p:cNvPr>
          <p:cNvCxnSpPr/>
          <p:nvPr/>
        </p:nvCxnSpPr>
        <p:spPr>
          <a:xfrm>
            <a:off x="2377680" y="2083268"/>
            <a:ext cx="0" cy="360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Connecteur droit 4">
            <a:extLst>
              <a:ext uri="{FF2B5EF4-FFF2-40B4-BE49-F238E27FC236}">
                <a16:creationId xmlns:a16="http://schemas.microsoft.com/office/drawing/2014/main" id="{B3556EE8-8E63-95F9-9072-8FFE56FE33AA}"/>
              </a:ext>
            </a:extLst>
          </p:cNvPr>
          <p:cNvCxnSpPr/>
          <p:nvPr/>
        </p:nvCxnSpPr>
        <p:spPr>
          <a:xfrm>
            <a:off x="5872515" y="2073108"/>
            <a:ext cx="0" cy="360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2AE37596-8321-E122-D24B-8C856ACAF288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D631991E-C6F7-5833-A04A-E30D44075A45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1A465A70-EA66-6ECE-B17D-30F9E3153A2D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9" name="Groupe 8">
            <a:extLst>
              <a:ext uri="{FF2B5EF4-FFF2-40B4-BE49-F238E27FC236}">
                <a16:creationId xmlns:a16="http://schemas.microsoft.com/office/drawing/2014/main" id="{DCDF10C8-20F4-8F14-1C09-FC7508457574}"/>
              </a:ext>
            </a:extLst>
          </p:cNvPr>
          <p:cNvGrpSpPr/>
          <p:nvPr/>
        </p:nvGrpSpPr>
        <p:grpSpPr>
          <a:xfrm>
            <a:off x="-2159599" y="4835889"/>
            <a:ext cx="12603350" cy="596735"/>
            <a:chOff x="349857" y="2732400"/>
            <a:chExt cx="10800000" cy="473197"/>
          </a:xfrm>
        </p:grpSpPr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499AAC26-5A87-2F19-F54D-A28B6911C54B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2B7E1920-3BB3-4550-E028-597DD4FB4B9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8B602D1D-E6DA-27D8-DFA0-A5C9A5986C97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DBB0315D-3B95-993D-4132-247BC0608190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E3B9F46-5F8C-31F4-F331-7F4CF9B6D5F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8F24E758-8770-5CC0-0CDE-B55519C8AF5F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EF02D531-F83C-2280-3F9D-A077143908E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828BBA8B-7F80-EEE9-934F-0FB72A8ED867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F2634716-9D78-82FB-77C3-200225BB345D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917B110-9F7A-55A4-2FB7-836F9A95B90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FE51C760-AAC5-BBEF-826E-F61E83CEAD2A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1B7F4665-4D5D-370F-7281-D35C47371205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1DE983DF-CDE3-B41F-38FC-0E0A55D3D3C5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6E002876-9E58-CBD6-B2FB-8078A0CEF27F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479CDC69-8649-BDD3-902C-2223D38B3C2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ED8D3B54-9CC7-2911-3C08-F178D65D8A5D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D0E1A635-B03B-3245-37BC-6E8FC8AEA3D1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55EBA3CF-1575-7BA3-C8DB-27FB7C4C08A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7B7092B2-3FED-ADE8-4779-7F4A2FD66A1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6DAF32D3-C18B-2584-85B0-666AFA2EAF81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BC64B7E6-1907-B32B-97F2-C2E1AE031EC9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9CAA5F51-9419-5F9E-66A6-976E510B9E0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6D041BC4-E547-3359-12C0-2867F16A5697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675F86B1-D8F6-6315-230D-93DDE03EC20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CF015BF4-18D2-6A0B-5012-501354DE33E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CA9201E6-D22F-FFC0-3C58-48E634457B74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226BCA96-EE6C-F486-3385-0970CC623CB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A3B6006A-CE16-1E6A-A4FC-4DDA71FED46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C2413FBD-9723-534F-DA81-533DA3CB1F1F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4C8F50C3-C72B-D2B3-38AC-A8F37AC64DE0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AFF273D0-B556-63F9-6F92-0A6B6BE56F8A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C3947297-BAB0-A47A-34E3-7E6FA96B737F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Larme 105">
            <a:extLst>
              <a:ext uri="{FF2B5EF4-FFF2-40B4-BE49-F238E27FC236}">
                <a16:creationId xmlns:a16="http://schemas.microsoft.com/office/drawing/2014/main" id="{7E58C7F0-3487-1C1B-4EB5-CC570061184A}"/>
              </a:ext>
            </a:extLst>
          </p:cNvPr>
          <p:cNvSpPr/>
          <p:nvPr/>
        </p:nvSpPr>
        <p:spPr>
          <a:xfrm rot="8191251">
            <a:off x="4781767" y="4350294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8" name="ZoneTexte 107">
            <a:extLst>
              <a:ext uri="{FF2B5EF4-FFF2-40B4-BE49-F238E27FC236}">
                <a16:creationId xmlns:a16="http://schemas.microsoft.com/office/drawing/2014/main" id="{3C8BB884-CF7C-056C-9D8A-3449A71BA5E5}"/>
              </a:ext>
            </a:extLst>
          </p:cNvPr>
          <p:cNvSpPr txBox="1"/>
          <p:nvPr/>
        </p:nvSpPr>
        <p:spPr>
          <a:xfrm>
            <a:off x="4817936" y="4380778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110" name="ZoneTexte 109">
            <a:extLst>
              <a:ext uri="{FF2B5EF4-FFF2-40B4-BE49-F238E27FC236}">
                <a16:creationId xmlns:a16="http://schemas.microsoft.com/office/drawing/2014/main" id="{71349D18-F9A1-6A18-4E18-81A1A333EAD2}"/>
              </a:ext>
            </a:extLst>
          </p:cNvPr>
          <p:cNvSpPr txBox="1"/>
          <p:nvPr/>
        </p:nvSpPr>
        <p:spPr>
          <a:xfrm>
            <a:off x="1540178" y="4328133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4C433D97-90BC-EFD1-66A3-260213CE3BF7}"/>
              </a:ext>
            </a:extLst>
          </p:cNvPr>
          <p:cNvSpPr txBox="1"/>
          <p:nvPr/>
        </p:nvSpPr>
        <p:spPr>
          <a:xfrm>
            <a:off x="5733969" y="4301594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</p:spTree>
    <p:extLst>
      <p:ext uri="{BB962C8B-B14F-4D97-AF65-F5344CB8AC3E}">
        <p14:creationId xmlns:p14="http://schemas.microsoft.com/office/powerpoint/2010/main" val="335806539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e 3">
            <a:extLst>
              <a:ext uri="{FF2B5EF4-FFF2-40B4-BE49-F238E27FC236}">
                <a16:creationId xmlns:a16="http://schemas.microsoft.com/office/drawing/2014/main" id="{D1D3A7FB-8472-1E23-3667-E28D224D2A6E}"/>
              </a:ext>
            </a:extLst>
          </p:cNvPr>
          <p:cNvGrpSpPr/>
          <p:nvPr/>
        </p:nvGrpSpPr>
        <p:grpSpPr>
          <a:xfrm>
            <a:off x="414042" y="1977164"/>
            <a:ext cx="9531368" cy="473197"/>
            <a:chOff x="349857" y="2732400"/>
            <a:chExt cx="10800000" cy="473197"/>
          </a:xfrm>
        </p:grpSpPr>
        <p:cxnSp>
          <p:nvCxnSpPr>
            <p:cNvPr id="5" name="Connecteur droit 4">
              <a:extLst>
                <a:ext uri="{FF2B5EF4-FFF2-40B4-BE49-F238E27FC236}">
                  <a16:creationId xmlns:a16="http://schemas.microsoft.com/office/drawing/2014/main" id="{956DA11D-E67F-FE2F-C840-C6C82495C2E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" name="Connecteur droit 6">
              <a:extLst>
                <a:ext uri="{FF2B5EF4-FFF2-40B4-BE49-F238E27FC236}">
                  <a16:creationId xmlns:a16="http://schemas.microsoft.com/office/drawing/2014/main" id="{C89EDEAA-E5BB-6670-28BD-31D13F89C1C4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Connecteur droit 7">
              <a:extLst>
                <a:ext uri="{FF2B5EF4-FFF2-40B4-BE49-F238E27FC236}">
                  <a16:creationId xmlns:a16="http://schemas.microsoft.com/office/drawing/2014/main" id="{18304627-F376-54C8-5FCE-1AF293014B8E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Connecteur droit 8">
              <a:extLst>
                <a:ext uri="{FF2B5EF4-FFF2-40B4-BE49-F238E27FC236}">
                  <a16:creationId xmlns:a16="http://schemas.microsoft.com/office/drawing/2014/main" id="{8BEA47F3-F45A-CCFD-156A-6A5B55B0F99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041943AF-FFA1-FF2A-4810-6652BA0055C3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" name="Connecteur droit 10">
              <a:extLst>
                <a:ext uri="{FF2B5EF4-FFF2-40B4-BE49-F238E27FC236}">
                  <a16:creationId xmlns:a16="http://schemas.microsoft.com/office/drawing/2014/main" id="{C20D3924-0654-5CCA-47B3-A84C4EBD748E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Connecteur droit 11">
              <a:extLst>
                <a:ext uri="{FF2B5EF4-FFF2-40B4-BE49-F238E27FC236}">
                  <a16:creationId xmlns:a16="http://schemas.microsoft.com/office/drawing/2014/main" id="{F83DC0D3-8326-38B9-3D90-3E58EC9D8C0A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Connecteur droit 12">
              <a:extLst>
                <a:ext uri="{FF2B5EF4-FFF2-40B4-BE49-F238E27FC236}">
                  <a16:creationId xmlns:a16="http://schemas.microsoft.com/office/drawing/2014/main" id="{6996CE1F-CB66-BD3E-044B-F8D3FC28687B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Connecteur droit 13">
              <a:extLst>
                <a:ext uri="{FF2B5EF4-FFF2-40B4-BE49-F238E27FC236}">
                  <a16:creationId xmlns:a16="http://schemas.microsoft.com/office/drawing/2014/main" id="{FB74E491-FC4E-97C5-8525-481A7202191A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D914C465-0376-9368-FC66-7CCCAB12DD56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633C1F2C-0376-8BDB-66F7-C4C46DFD88C7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C9AD4E90-826A-1D8D-B77F-C91C1BD55D35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02F1A6C3-DC4D-9D86-60C1-F14D25DFFEC4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C8FE3A20-E7C3-7683-CCAD-0A2E1F177CF3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62097123-192D-3127-5441-58B8B140741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A4357971-9317-2B2E-005A-06EAF0E274CE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ADA1B50-D6D7-385D-A344-6B7B5E85FEFC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rgbClr val="0070C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CC254388-0566-F208-1F37-7E925EB130B5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E5EA5562-86D8-7C34-B27A-29F046593029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B3E69694-29AA-FD22-FFE2-FF12E065E4E6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9351AC7-63DB-33C6-5061-C17A640327C0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BD9930DF-2CF1-A26F-AD67-F6BB116EB8B0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28575">
              <a:solidFill>
                <a:srgbClr val="7030A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0D6F6608-2BFD-DE56-2DAC-67E10E27554D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0B49607D-B4C5-6D43-E546-F8029666EDD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CEBE06DD-2C55-838B-A736-897268CBAAC8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CDA63DE5-EECB-1BAD-8B20-AC5A9984793D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2" name="Connecteur droit 31">
              <a:extLst>
                <a:ext uri="{FF2B5EF4-FFF2-40B4-BE49-F238E27FC236}">
                  <a16:creationId xmlns:a16="http://schemas.microsoft.com/office/drawing/2014/main" id="{4CA6A450-04D6-502A-2457-2DB6E727923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Connecteur droit 32">
              <a:extLst>
                <a:ext uri="{FF2B5EF4-FFF2-40B4-BE49-F238E27FC236}">
                  <a16:creationId xmlns:a16="http://schemas.microsoft.com/office/drawing/2014/main" id="{CB72ABA3-5A9C-E4D8-D39C-5B7C3500E97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Connecteur droit 33">
              <a:extLst>
                <a:ext uri="{FF2B5EF4-FFF2-40B4-BE49-F238E27FC236}">
                  <a16:creationId xmlns:a16="http://schemas.microsoft.com/office/drawing/2014/main" id="{6275A733-E4A7-F927-C795-21CEC2B78BF6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Connecteur droit 34">
              <a:extLst>
                <a:ext uri="{FF2B5EF4-FFF2-40B4-BE49-F238E27FC236}">
                  <a16:creationId xmlns:a16="http://schemas.microsoft.com/office/drawing/2014/main" id="{5E003077-7141-E6E4-D889-A483F0CDDAC9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6" name="Connecteur droit 35">
              <a:extLst>
                <a:ext uri="{FF2B5EF4-FFF2-40B4-BE49-F238E27FC236}">
                  <a16:creationId xmlns:a16="http://schemas.microsoft.com/office/drawing/2014/main" id="{9F384320-8693-6C44-DCFC-11634C43B49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Connecteur droit 36">
              <a:extLst>
                <a:ext uri="{FF2B5EF4-FFF2-40B4-BE49-F238E27FC236}">
                  <a16:creationId xmlns:a16="http://schemas.microsoft.com/office/drawing/2014/main" id="{F579CDFB-9577-48F6-F827-625686B2C7B0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04170" y="275465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1/5</a:t>
            </a:r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B1012ABD-BD41-ADF6-0F1A-C29053B8F882}"/>
              </a:ext>
            </a:extLst>
          </p:cNvPr>
          <p:cNvSpPr txBox="1"/>
          <p:nvPr/>
        </p:nvSpPr>
        <p:spPr>
          <a:xfrm>
            <a:off x="1935218" y="1582561"/>
            <a:ext cx="740982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166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2715D1D7-7AF0-6380-D684-612681D83CAB}"/>
              </a:ext>
            </a:extLst>
          </p:cNvPr>
          <p:cNvSpPr txBox="1"/>
          <p:nvPr/>
        </p:nvSpPr>
        <p:spPr>
          <a:xfrm>
            <a:off x="5292859" y="1644857"/>
            <a:ext cx="105861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>
                <a:solidFill>
                  <a:srgbClr val="C00000"/>
                </a:solidFill>
              </a:rPr>
              <a:t>177</a:t>
            </a:r>
          </a:p>
        </p:txBody>
      </p:sp>
      <p:sp>
        <p:nvSpPr>
          <p:cNvPr id="104" name="ZoneTexte 103">
            <a:extLst>
              <a:ext uri="{FF2B5EF4-FFF2-40B4-BE49-F238E27FC236}">
                <a16:creationId xmlns:a16="http://schemas.microsoft.com/office/drawing/2014/main" id="{2D89DBE9-54E0-2D27-A009-E8A6D6B1B528}"/>
              </a:ext>
            </a:extLst>
          </p:cNvPr>
          <p:cNvSpPr txBox="1"/>
          <p:nvPr/>
        </p:nvSpPr>
        <p:spPr>
          <a:xfrm>
            <a:off x="3239779" y="1586352"/>
            <a:ext cx="752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170</a:t>
            </a:r>
          </a:p>
        </p:txBody>
      </p:sp>
      <p:sp>
        <p:nvSpPr>
          <p:cNvPr id="112" name="ZoneTexte 111">
            <a:extLst>
              <a:ext uri="{FF2B5EF4-FFF2-40B4-BE49-F238E27FC236}">
                <a16:creationId xmlns:a16="http://schemas.microsoft.com/office/drawing/2014/main" id="{3434102E-715B-8A4D-20FE-76ACDD1DFC91}"/>
              </a:ext>
            </a:extLst>
          </p:cNvPr>
          <p:cNvSpPr txBox="1"/>
          <p:nvPr/>
        </p:nvSpPr>
        <p:spPr>
          <a:xfrm>
            <a:off x="88292" y="1613339"/>
            <a:ext cx="65852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160</a:t>
            </a:r>
          </a:p>
        </p:txBody>
      </p:sp>
      <p:cxnSp>
        <p:nvCxnSpPr>
          <p:cNvPr id="113" name="Connecteur droit 112">
            <a:extLst>
              <a:ext uri="{FF2B5EF4-FFF2-40B4-BE49-F238E27FC236}">
                <a16:creationId xmlns:a16="http://schemas.microsoft.com/office/drawing/2014/main" id="{26777706-61D8-D9A8-CAF7-F98968049B2A}"/>
              </a:ext>
            </a:extLst>
          </p:cNvPr>
          <p:cNvCxnSpPr/>
          <p:nvPr/>
        </p:nvCxnSpPr>
        <p:spPr>
          <a:xfrm>
            <a:off x="414042" y="2435004"/>
            <a:ext cx="9531368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Connecteur droit 37">
            <a:extLst>
              <a:ext uri="{FF2B5EF4-FFF2-40B4-BE49-F238E27FC236}">
                <a16:creationId xmlns:a16="http://schemas.microsoft.com/office/drawing/2014/main" id="{084F23F8-4C6A-4668-8E54-5216347F7F85}"/>
              </a:ext>
            </a:extLst>
          </p:cNvPr>
          <p:cNvCxnSpPr/>
          <p:nvPr/>
        </p:nvCxnSpPr>
        <p:spPr>
          <a:xfrm>
            <a:off x="2320316" y="2085164"/>
            <a:ext cx="0" cy="360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cteur droit 38">
            <a:extLst>
              <a:ext uri="{FF2B5EF4-FFF2-40B4-BE49-F238E27FC236}">
                <a16:creationId xmlns:a16="http://schemas.microsoft.com/office/drawing/2014/main" id="{86E4433F-A401-8747-A962-502F9B7E8D88}"/>
              </a:ext>
            </a:extLst>
          </p:cNvPr>
          <p:cNvCxnSpPr/>
          <p:nvPr/>
        </p:nvCxnSpPr>
        <p:spPr>
          <a:xfrm>
            <a:off x="5815151" y="2075004"/>
            <a:ext cx="0" cy="360000"/>
          </a:xfrm>
          <a:prstGeom prst="line">
            <a:avLst/>
          </a:prstGeom>
          <a:ln w="190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Rectangle 5">
            <a:extLst>
              <a:ext uri="{FF2B5EF4-FFF2-40B4-BE49-F238E27FC236}">
                <a16:creationId xmlns:a16="http://schemas.microsoft.com/office/drawing/2014/main" id="{A1AF70C8-8BFF-8B99-3090-EA25A5DD7E81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40" name="Connecteur droit 39">
            <a:extLst>
              <a:ext uri="{FF2B5EF4-FFF2-40B4-BE49-F238E27FC236}">
                <a16:creationId xmlns:a16="http://schemas.microsoft.com/office/drawing/2014/main" id="{67016A5C-9564-6E69-A947-9A3A24485CD6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41" name="Rectangle 40">
            <a:extLst>
              <a:ext uri="{FF2B5EF4-FFF2-40B4-BE49-F238E27FC236}">
                <a16:creationId xmlns:a16="http://schemas.microsoft.com/office/drawing/2014/main" id="{8EB95018-4707-BF43-80FF-FC2138D9670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23E35130-EB67-1924-E44F-B44F647E18DC}"/>
              </a:ext>
            </a:extLst>
          </p:cNvPr>
          <p:cNvGrpSpPr/>
          <p:nvPr/>
        </p:nvGrpSpPr>
        <p:grpSpPr>
          <a:xfrm>
            <a:off x="-1852101" y="4657059"/>
            <a:ext cx="12603350" cy="596735"/>
            <a:chOff x="349857" y="2732400"/>
            <a:chExt cx="10800000" cy="473197"/>
          </a:xfrm>
        </p:grpSpPr>
        <p:cxnSp>
          <p:nvCxnSpPr>
            <p:cNvPr id="43" name="Connecteur droit 42">
              <a:extLst>
                <a:ext uri="{FF2B5EF4-FFF2-40B4-BE49-F238E27FC236}">
                  <a16:creationId xmlns:a16="http://schemas.microsoft.com/office/drawing/2014/main" id="{7AF4F15A-9B4C-45CD-BCD6-EA3335520B10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4" name="Connecteur droit 43">
              <a:extLst>
                <a:ext uri="{FF2B5EF4-FFF2-40B4-BE49-F238E27FC236}">
                  <a16:creationId xmlns:a16="http://schemas.microsoft.com/office/drawing/2014/main" id="{2E30EF5A-374B-4464-663D-EE1B5507A189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Connecteur droit 44">
              <a:extLst>
                <a:ext uri="{FF2B5EF4-FFF2-40B4-BE49-F238E27FC236}">
                  <a16:creationId xmlns:a16="http://schemas.microsoft.com/office/drawing/2014/main" id="{389F3CA1-588B-0077-BDB6-BB0F3FE63A26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Connecteur droit 45">
              <a:extLst>
                <a:ext uri="{FF2B5EF4-FFF2-40B4-BE49-F238E27FC236}">
                  <a16:creationId xmlns:a16="http://schemas.microsoft.com/office/drawing/2014/main" id="{65D8F13C-8CE7-63D2-0D13-0CB649D87C87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Connecteur droit 46">
              <a:extLst>
                <a:ext uri="{FF2B5EF4-FFF2-40B4-BE49-F238E27FC236}">
                  <a16:creationId xmlns:a16="http://schemas.microsoft.com/office/drawing/2014/main" id="{E0B0ED8E-6B82-EA1C-8E43-97B1F7B8F96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Connecteur droit 47">
              <a:extLst>
                <a:ext uri="{FF2B5EF4-FFF2-40B4-BE49-F238E27FC236}">
                  <a16:creationId xmlns:a16="http://schemas.microsoft.com/office/drawing/2014/main" id="{25FDC8A0-3BF7-0698-AB65-27CDFEBDABE9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Connecteur droit 48">
              <a:extLst>
                <a:ext uri="{FF2B5EF4-FFF2-40B4-BE49-F238E27FC236}">
                  <a16:creationId xmlns:a16="http://schemas.microsoft.com/office/drawing/2014/main" id="{70023DA1-6731-9D9F-1032-C67AF46B2742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Connecteur droit 49">
              <a:extLst>
                <a:ext uri="{FF2B5EF4-FFF2-40B4-BE49-F238E27FC236}">
                  <a16:creationId xmlns:a16="http://schemas.microsoft.com/office/drawing/2014/main" id="{B8772CF0-C777-9144-167A-1ED43E661299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Connecteur droit 50">
              <a:extLst>
                <a:ext uri="{FF2B5EF4-FFF2-40B4-BE49-F238E27FC236}">
                  <a16:creationId xmlns:a16="http://schemas.microsoft.com/office/drawing/2014/main" id="{DD6844AD-276F-E73E-6C71-3C3E25B83DE9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Connecteur droit 51">
              <a:extLst>
                <a:ext uri="{FF2B5EF4-FFF2-40B4-BE49-F238E27FC236}">
                  <a16:creationId xmlns:a16="http://schemas.microsoft.com/office/drawing/2014/main" id="{312807DF-7A1B-91A6-F12D-A845227AAEE7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3" name="Connecteur droit 52">
              <a:extLst>
                <a:ext uri="{FF2B5EF4-FFF2-40B4-BE49-F238E27FC236}">
                  <a16:creationId xmlns:a16="http://schemas.microsoft.com/office/drawing/2014/main" id="{BABF167F-2795-4464-FBF9-9C430234CE2A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4" name="Connecteur droit 53">
              <a:extLst>
                <a:ext uri="{FF2B5EF4-FFF2-40B4-BE49-F238E27FC236}">
                  <a16:creationId xmlns:a16="http://schemas.microsoft.com/office/drawing/2014/main" id="{703F1BF5-C26A-B44F-79EB-7F6EC0617F3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Connecteur droit 54">
              <a:extLst>
                <a:ext uri="{FF2B5EF4-FFF2-40B4-BE49-F238E27FC236}">
                  <a16:creationId xmlns:a16="http://schemas.microsoft.com/office/drawing/2014/main" id="{0D84B370-9FF8-3EA3-054B-46F2F4FC127D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Connecteur droit 55">
              <a:extLst>
                <a:ext uri="{FF2B5EF4-FFF2-40B4-BE49-F238E27FC236}">
                  <a16:creationId xmlns:a16="http://schemas.microsoft.com/office/drawing/2014/main" id="{6F1F6817-9D3E-C17C-6C2D-BF837E92BFC0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Connecteur droit 56">
              <a:extLst>
                <a:ext uri="{FF2B5EF4-FFF2-40B4-BE49-F238E27FC236}">
                  <a16:creationId xmlns:a16="http://schemas.microsoft.com/office/drawing/2014/main" id="{ED661ADC-0942-4D35-F92C-BBB3BCD720EB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Connecteur droit 57">
              <a:extLst>
                <a:ext uri="{FF2B5EF4-FFF2-40B4-BE49-F238E27FC236}">
                  <a16:creationId xmlns:a16="http://schemas.microsoft.com/office/drawing/2014/main" id="{6035D9D1-C6C6-67D8-9EB2-31A50C89CCAF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Connecteur droit 58">
              <a:extLst>
                <a:ext uri="{FF2B5EF4-FFF2-40B4-BE49-F238E27FC236}">
                  <a16:creationId xmlns:a16="http://schemas.microsoft.com/office/drawing/2014/main" id="{A4DE3B5B-5D34-9BCA-27F3-28CF5733EB5A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0" name="Connecteur droit 59">
              <a:extLst>
                <a:ext uri="{FF2B5EF4-FFF2-40B4-BE49-F238E27FC236}">
                  <a16:creationId xmlns:a16="http://schemas.microsoft.com/office/drawing/2014/main" id="{13B687AE-9D42-4C57-593F-21F9DF462743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1" name="Connecteur droit 60">
              <a:extLst>
                <a:ext uri="{FF2B5EF4-FFF2-40B4-BE49-F238E27FC236}">
                  <a16:creationId xmlns:a16="http://schemas.microsoft.com/office/drawing/2014/main" id="{0D7C33DA-7D47-3317-84BF-124A9C23888F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2" name="Connecteur droit 61">
              <a:extLst>
                <a:ext uri="{FF2B5EF4-FFF2-40B4-BE49-F238E27FC236}">
                  <a16:creationId xmlns:a16="http://schemas.microsoft.com/office/drawing/2014/main" id="{80A23B4C-E8E1-023A-3593-BE3E7FDBF7AF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3" name="Connecteur droit 62">
              <a:extLst>
                <a:ext uri="{FF2B5EF4-FFF2-40B4-BE49-F238E27FC236}">
                  <a16:creationId xmlns:a16="http://schemas.microsoft.com/office/drawing/2014/main" id="{70A09089-5D0D-654C-25AA-E967384E9A89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2855A5B7-5051-09EC-4965-BBB1B72ACB5A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1CE48882-43AA-EAEA-9534-15D9A1D6B80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0CFD8C23-4B3D-745B-5E60-9E9A3E9C7566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587B9A71-00CE-41C2-18E7-4796584D4406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220E7739-6762-83C1-C7FA-D77F2C2C32AB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3A52CF26-4828-910C-EB45-AB6898D1259F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E9E93B75-407A-1C70-2CB6-F8476679FF91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ED35B3B9-043D-10F1-EAB8-87F9E594CA79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B0107D49-FB74-4E2B-C3D6-8BAEA56CEAE5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0ADA45FF-2FEB-59F1-EFBB-156E1D646ADE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DB715255-57A0-84F6-48F9-366A9C7A3C7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0" name="Larme 109">
            <a:extLst>
              <a:ext uri="{FF2B5EF4-FFF2-40B4-BE49-F238E27FC236}">
                <a16:creationId xmlns:a16="http://schemas.microsoft.com/office/drawing/2014/main" id="{71ACC43A-26C3-4E8A-A068-9B3B2D84F1D1}"/>
              </a:ext>
            </a:extLst>
          </p:cNvPr>
          <p:cNvSpPr/>
          <p:nvPr/>
        </p:nvSpPr>
        <p:spPr>
          <a:xfrm rot="8191251">
            <a:off x="5089265" y="4171464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11" name="ZoneTexte 110">
            <a:extLst>
              <a:ext uri="{FF2B5EF4-FFF2-40B4-BE49-F238E27FC236}">
                <a16:creationId xmlns:a16="http://schemas.microsoft.com/office/drawing/2014/main" id="{037BB942-A7F3-45F8-4752-3AB5F96A1FE5}"/>
              </a:ext>
            </a:extLst>
          </p:cNvPr>
          <p:cNvSpPr txBox="1"/>
          <p:nvPr/>
        </p:nvSpPr>
        <p:spPr>
          <a:xfrm>
            <a:off x="4850883" y="4149303"/>
            <a:ext cx="11124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7 170</a:t>
            </a:r>
          </a:p>
        </p:txBody>
      </p:sp>
      <p:sp>
        <p:nvSpPr>
          <p:cNvPr id="114" name="ZoneTexte 113">
            <a:extLst>
              <a:ext uri="{FF2B5EF4-FFF2-40B4-BE49-F238E27FC236}">
                <a16:creationId xmlns:a16="http://schemas.microsoft.com/office/drawing/2014/main" id="{E6E70601-E707-B927-454F-B0443A7B84B5}"/>
              </a:ext>
            </a:extLst>
          </p:cNvPr>
          <p:cNvSpPr txBox="1"/>
          <p:nvPr/>
        </p:nvSpPr>
        <p:spPr>
          <a:xfrm>
            <a:off x="1847676" y="4149303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7 100</a:t>
            </a:r>
          </a:p>
        </p:txBody>
      </p:sp>
      <p:sp>
        <p:nvSpPr>
          <p:cNvPr id="115" name="ZoneTexte 114">
            <a:extLst>
              <a:ext uri="{FF2B5EF4-FFF2-40B4-BE49-F238E27FC236}">
                <a16:creationId xmlns:a16="http://schemas.microsoft.com/office/drawing/2014/main" id="{11ED3E10-39AF-0B45-6EBF-6E8D8EE3E0AA}"/>
              </a:ext>
            </a:extLst>
          </p:cNvPr>
          <p:cNvSpPr txBox="1"/>
          <p:nvPr/>
        </p:nvSpPr>
        <p:spPr>
          <a:xfrm>
            <a:off x="6041467" y="4122764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7 200</a:t>
            </a:r>
          </a:p>
        </p:txBody>
      </p:sp>
    </p:spTree>
    <p:extLst>
      <p:ext uri="{BB962C8B-B14F-4D97-AF65-F5344CB8AC3E}">
        <p14:creationId xmlns:p14="http://schemas.microsoft.com/office/powerpoint/2010/main" val="1428777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7" grpId="0"/>
      <p:bldP spid="109" grpId="0"/>
      <p:bldP spid="1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3378381" y="719200"/>
            <a:ext cx="184412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235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E5AD150-D545-F764-00BF-49E3FE00488D}"/>
              </a:ext>
            </a:extLst>
          </p:cNvPr>
          <p:cNvSpPr txBox="1"/>
          <p:nvPr/>
        </p:nvSpPr>
        <p:spPr>
          <a:xfrm>
            <a:off x="1214530" y="2171191"/>
            <a:ext cx="69971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210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F4F3C32-7E83-32CF-0B8A-D26830C0FE47}"/>
              </a:ext>
            </a:extLst>
          </p:cNvPr>
          <p:cNvSpPr txBox="1"/>
          <p:nvPr/>
        </p:nvSpPr>
        <p:spPr>
          <a:xfrm>
            <a:off x="4753598" y="2157534"/>
            <a:ext cx="6872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230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830CB16-7E8B-8C50-7389-5A88653AEFA5}"/>
              </a:ext>
            </a:extLst>
          </p:cNvPr>
          <p:cNvSpPr txBox="1"/>
          <p:nvPr/>
        </p:nvSpPr>
        <p:spPr>
          <a:xfrm>
            <a:off x="2968510" y="2171191"/>
            <a:ext cx="68644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220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506C8-F655-09C8-3E85-C84DBCF80DCC}"/>
              </a:ext>
            </a:extLst>
          </p:cNvPr>
          <p:cNvSpPr txBox="1"/>
          <p:nvPr/>
        </p:nvSpPr>
        <p:spPr>
          <a:xfrm>
            <a:off x="6340837" y="2167264"/>
            <a:ext cx="9960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250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214460" y="2603964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714F1263-2FF4-D438-B74C-7FAC2A3AB410}"/>
              </a:ext>
            </a:extLst>
          </p:cNvPr>
          <p:cNvGrpSpPr/>
          <p:nvPr/>
        </p:nvGrpSpPr>
        <p:grpSpPr>
          <a:xfrm>
            <a:off x="5692527" y="1864718"/>
            <a:ext cx="483839" cy="1212443"/>
            <a:chOff x="2512557" y="1756605"/>
            <a:chExt cx="483839" cy="1212443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5738A9D3-8EE9-C062-22A2-BF37CDE52FD7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id="{D826CED0-D81B-CBE7-D5FB-2D2C62CA086A}"/>
                </a:ext>
              </a:extLst>
            </p:cNvPr>
            <p:cNvCxnSpPr>
              <a:stCxn id="122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C994078C-A404-2224-DDEA-2E8E1B843E6F}"/>
              </a:ext>
            </a:extLst>
          </p:cNvPr>
          <p:cNvGrpSpPr/>
          <p:nvPr/>
        </p:nvGrpSpPr>
        <p:grpSpPr>
          <a:xfrm>
            <a:off x="2181583" y="1832880"/>
            <a:ext cx="483839" cy="1212443"/>
            <a:chOff x="2512557" y="1756605"/>
            <a:chExt cx="483839" cy="1212443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75351C1-74EC-A436-DCD3-B39B8EEC103A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B03B67-D932-5099-EE78-7FC3EAF20ABF}"/>
                </a:ext>
              </a:extLst>
            </p:cNvPr>
            <p:cNvCxnSpPr>
              <a:stCxn id="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75647205-5668-007D-CB2B-0E6C4360C750}"/>
              </a:ext>
            </a:extLst>
          </p:cNvPr>
          <p:cNvGrpSpPr/>
          <p:nvPr/>
        </p:nvGrpSpPr>
        <p:grpSpPr>
          <a:xfrm>
            <a:off x="3929953" y="1864718"/>
            <a:ext cx="483839" cy="1212443"/>
            <a:chOff x="2512557" y="1756605"/>
            <a:chExt cx="483839" cy="121244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13EDAFB2-8721-5E24-73E1-E3428306BC29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A663ECFD-9E0E-3374-A63B-E535B21CC64F}"/>
                </a:ext>
              </a:extLst>
            </p:cNvPr>
            <p:cNvCxnSpPr>
              <a:stCxn id="125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" name="Rectangle 9">
            <a:extLst>
              <a:ext uri="{FF2B5EF4-FFF2-40B4-BE49-F238E27FC236}">
                <a16:creationId xmlns:a16="http://schemas.microsoft.com/office/drawing/2014/main" id="{CCEFD69B-175A-D221-BDBE-9A95BD75AA0A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2" name="Connecteur droit 71">
            <a:extLst>
              <a:ext uri="{FF2B5EF4-FFF2-40B4-BE49-F238E27FC236}">
                <a16:creationId xmlns:a16="http://schemas.microsoft.com/office/drawing/2014/main" id="{7B262C5C-EF77-6F12-50D8-A2AFF3A73630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3" name="Rectangle 72">
            <a:extLst>
              <a:ext uri="{FF2B5EF4-FFF2-40B4-BE49-F238E27FC236}">
                <a16:creationId xmlns:a16="http://schemas.microsoft.com/office/drawing/2014/main" id="{584F6071-73A8-9676-1527-C7D8F8ADA35D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76" name="Titre 1">
            <a:extLst>
              <a:ext uri="{FF2B5EF4-FFF2-40B4-BE49-F238E27FC236}">
                <a16:creationId xmlns:a16="http://schemas.microsoft.com/office/drawing/2014/main" id="{33D36EF1-FAE6-C784-5BAC-480FB1E553E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494" y="98865"/>
            <a:ext cx="8340663" cy="988409"/>
          </a:xfrm>
        </p:spPr>
        <p:txBody>
          <a:bodyPr>
            <a:normAutofit/>
          </a:bodyPr>
          <a:lstStyle/>
          <a:p>
            <a:r>
              <a:rPr lang="fr-FR" sz="2800" dirty="0"/>
              <a:t>Écris la lettre indiquant où est placé le nombre</a:t>
            </a:r>
          </a:p>
        </p:txBody>
      </p:sp>
      <p:grpSp>
        <p:nvGrpSpPr>
          <p:cNvPr id="77" name="Groupe 76">
            <a:extLst>
              <a:ext uri="{FF2B5EF4-FFF2-40B4-BE49-F238E27FC236}">
                <a16:creationId xmlns:a16="http://schemas.microsoft.com/office/drawing/2014/main" id="{5D570913-68A9-CCE4-DC8E-B60D17151499}"/>
              </a:ext>
            </a:extLst>
          </p:cNvPr>
          <p:cNvGrpSpPr/>
          <p:nvPr/>
        </p:nvGrpSpPr>
        <p:grpSpPr>
          <a:xfrm>
            <a:off x="-1911272" y="5212497"/>
            <a:ext cx="12603350" cy="596735"/>
            <a:chOff x="349857" y="2732400"/>
            <a:chExt cx="10800000" cy="473197"/>
          </a:xfrm>
        </p:grpSpPr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14F3C291-5EF8-284E-490F-02FF544BA0A6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D989F636-FF3E-7490-DE3D-22BB3E9B0336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78934F32-8E94-9F8F-AB73-A3B18D48F745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4A3AAA7E-21B7-5438-C266-DC6D4BF45DCA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374B5248-273C-7D07-04B7-7B3E3B9B2E5C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872C00CB-3D86-0418-2391-389C7E427318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620F2511-6A8D-3070-9394-6EB0A4F4AEBD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35C68F21-C8AA-D26E-36B8-DDCBD89A640A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9048B973-5636-1614-0573-31C71C2AAB99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B329429C-8FEC-CAE5-FDC1-74B5C25427F2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B6D566CD-1524-6926-947D-71AEB2D9D88A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1F20290C-30AF-0573-317B-2DADA5D8CA00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B9EDDFE9-41CF-6978-99BA-D237637E307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C56A8856-E643-565B-EF30-937EF571B531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9AC524EF-3A27-BBC1-D66A-97848FBCE04E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CAC0C1BC-FF3A-C662-2010-37E93A2C696A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D3C4FEC9-D2D1-B7AE-BBE6-48F98048CAB6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051A6EC2-54A3-182E-2A62-5B1E45A4ED4C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70A04E50-A9F7-F195-8BAD-75065D8435A2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0BE1BBF4-ADA0-F657-3832-976714FB2504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AFB24C32-A542-1176-1F4D-385C0C600FC7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91DE6F0E-7454-5F59-9CED-C4E0F626800C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B4676B6F-CA63-ED89-3CF5-EF26FFA13D8D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BFB544FE-D70F-B436-6B49-D1089928690E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6EFBAAA3-D8FB-4FE4-035B-D728B09BFD0C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22772144-23F3-C5C6-CAC3-5109561A6248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737FBAF3-7231-2C7F-69F0-91670AF63675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D1E1202F-9D4D-92F6-1111-DA090C2F7239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CF3418F3-0B21-AB44-F14E-F5825AE52493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necteur droit 106">
              <a:extLst>
                <a:ext uri="{FF2B5EF4-FFF2-40B4-BE49-F238E27FC236}">
                  <a16:creationId xmlns:a16="http://schemas.microsoft.com/office/drawing/2014/main" id="{D639A5B6-D161-067A-B60D-7119C051866E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9" name="Connecteur droit 108">
              <a:extLst>
                <a:ext uri="{FF2B5EF4-FFF2-40B4-BE49-F238E27FC236}">
                  <a16:creationId xmlns:a16="http://schemas.microsoft.com/office/drawing/2014/main" id="{D06416D2-B201-6844-989F-8EEE460805B5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0" name="Connecteur droit 119">
              <a:extLst>
                <a:ext uri="{FF2B5EF4-FFF2-40B4-BE49-F238E27FC236}">
                  <a16:creationId xmlns:a16="http://schemas.microsoft.com/office/drawing/2014/main" id="{8F4C8513-7D31-B0B7-E348-6AD56A07638C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27" name="Larme 126">
            <a:extLst>
              <a:ext uri="{FF2B5EF4-FFF2-40B4-BE49-F238E27FC236}">
                <a16:creationId xmlns:a16="http://schemas.microsoft.com/office/drawing/2014/main" id="{8D4F916B-BAAD-F343-D3B9-D49EE9CFAF27}"/>
              </a:ext>
            </a:extLst>
          </p:cNvPr>
          <p:cNvSpPr/>
          <p:nvPr/>
        </p:nvSpPr>
        <p:spPr>
          <a:xfrm rot="8191251">
            <a:off x="3360348" y="474649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8" name="ZoneTexte 127">
            <a:extLst>
              <a:ext uri="{FF2B5EF4-FFF2-40B4-BE49-F238E27FC236}">
                <a16:creationId xmlns:a16="http://schemas.microsoft.com/office/drawing/2014/main" id="{ED0188FB-96C1-7108-E6F8-901E2842B9B4}"/>
              </a:ext>
            </a:extLst>
          </p:cNvPr>
          <p:cNvSpPr txBox="1"/>
          <p:nvPr/>
        </p:nvSpPr>
        <p:spPr>
          <a:xfrm>
            <a:off x="3396517" y="471301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6B8FEAEA-0338-AE41-3028-1656E4024DBB}"/>
              </a:ext>
            </a:extLst>
          </p:cNvPr>
          <p:cNvSpPr txBox="1"/>
          <p:nvPr/>
        </p:nvSpPr>
        <p:spPr>
          <a:xfrm>
            <a:off x="1763671" y="476687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9 600</a:t>
            </a:r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FE649AAB-269E-417F-349E-6D6D27EEFFD0}"/>
              </a:ext>
            </a:extLst>
          </p:cNvPr>
          <p:cNvSpPr txBox="1"/>
          <p:nvPr/>
        </p:nvSpPr>
        <p:spPr>
          <a:xfrm>
            <a:off x="3654950" y="3518880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9 570</a:t>
            </a: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DB464629-346B-D8B6-BF08-9FAE7342B262}"/>
              </a:ext>
            </a:extLst>
          </p:cNvPr>
          <p:cNvSpPr txBox="1"/>
          <p:nvPr/>
        </p:nvSpPr>
        <p:spPr>
          <a:xfrm>
            <a:off x="5982296" y="471301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9 700</a:t>
            </a:r>
          </a:p>
        </p:txBody>
      </p:sp>
      <p:sp>
        <p:nvSpPr>
          <p:cNvPr id="132" name="Larme 131">
            <a:extLst>
              <a:ext uri="{FF2B5EF4-FFF2-40B4-BE49-F238E27FC236}">
                <a16:creationId xmlns:a16="http://schemas.microsoft.com/office/drawing/2014/main" id="{3FC04659-6BF8-9399-5296-ED9EF81C4035}"/>
              </a:ext>
            </a:extLst>
          </p:cNvPr>
          <p:cNvSpPr/>
          <p:nvPr/>
        </p:nvSpPr>
        <p:spPr>
          <a:xfrm rot="8191251">
            <a:off x="5040794" y="474649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22507B86-25C2-0A8C-10D8-CF235E54E70C}"/>
              </a:ext>
            </a:extLst>
          </p:cNvPr>
          <p:cNvSpPr txBox="1"/>
          <p:nvPr/>
        </p:nvSpPr>
        <p:spPr>
          <a:xfrm>
            <a:off x="5076963" y="471301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4" name="Larme 133">
            <a:extLst>
              <a:ext uri="{FF2B5EF4-FFF2-40B4-BE49-F238E27FC236}">
                <a16:creationId xmlns:a16="http://schemas.microsoft.com/office/drawing/2014/main" id="{1C8311B1-E39A-095B-86FB-5D3D52D3A21C}"/>
              </a:ext>
            </a:extLst>
          </p:cNvPr>
          <p:cNvSpPr/>
          <p:nvPr/>
        </p:nvSpPr>
        <p:spPr>
          <a:xfrm rot="8191251">
            <a:off x="775045" y="474756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5" name="ZoneTexte 134">
            <a:extLst>
              <a:ext uri="{FF2B5EF4-FFF2-40B4-BE49-F238E27FC236}">
                <a16:creationId xmlns:a16="http://schemas.microsoft.com/office/drawing/2014/main" id="{8F893560-7030-3689-5BDF-C985A0EF468B}"/>
              </a:ext>
            </a:extLst>
          </p:cNvPr>
          <p:cNvSpPr txBox="1"/>
          <p:nvPr/>
        </p:nvSpPr>
        <p:spPr>
          <a:xfrm>
            <a:off x="811214" y="471408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164937179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69643" y="150149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2/5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279197" y="2495114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714F1263-2FF4-D438-B74C-7FAC2A3AB410}"/>
              </a:ext>
            </a:extLst>
          </p:cNvPr>
          <p:cNvGrpSpPr/>
          <p:nvPr/>
        </p:nvGrpSpPr>
        <p:grpSpPr>
          <a:xfrm>
            <a:off x="5627790" y="1755868"/>
            <a:ext cx="483839" cy="1212443"/>
            <a:chOff x="2512557" y="1756605"/>
            <a:chExt cx="483839" cy="1212443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5738A9D3-8EE9-C062-22A2-BF37CDE52FD7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  <a:ln>
              <a:noFill/>
            </a:ln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id="{D826CED0-D81B-CBE7-D5FB-2D2C62CA086A}"/>
                </a:ext>
              </a:extLst>
            </p:cNvPr>
            <p:cNvCxnSpPr>
              <a:stCxn id="122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C994078C-A404-2224-DDEA-2E8E1B843E6F}"/>
              </a:ext>
            </a:extLst>
          </p:cNvPr>
          <p:cNvGrpSpPr/>
          <p:nvPr/>
        </p:nvGrpSpPr>
        <p:grpSpPr>
          <a:xfrm>
            <a:off x="2116846" y="1724030"/>
            <a:ext cx="483839" cy="1212443"/>
            <a:chOff x="2512557" y="1756605"/>
            <a:chExt cx="483839" cy="1212443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75351C1-74EC-A436-DCD3-B39B8EEC103A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B03B67-D932-5099-EE78-7FC3EAF20ABF}"/>
                </a:ext>
              </a:extLst>
            </p:cNvPr>
            <p:cNvCxnSpPr>
              <a:stCxn id="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75647205-5668-007D-CB2B-0E6C4360C750}"/>
              </a:ext>
            </a:extLst>
          </p:cNvPr>
          <p:cNvGrpSpPr/>
          <p:nvPr/>
        </p:nvGrpSpPr>
        <p:grpSpPr>
          <a:xfrm>
            <a:off x="3865216" y="1755868"/>
            <a:ext cx="483839" cy="1212443"/>
            <a:chOff x="2512557" y="1756605"/>
            <a:chExt cx="483839" cy="121244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13EDAFB2-8721-5E24-73E1-E3428306BC29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A663ECFD-9E0E-3374-A63B-E535B21CC64F}"/>
                </a:ext>
              </a:extLst>
            </p:cNvPr>
            <p:cNvCxnSpPr>
              <a:stCxn id="125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FF1F5133-125A-B89E-3803-CB1EE5AE3436}"/>
              </a:ext>
            </a:extLst>
          </p:cNvPr>
          <p:cNvSpPr txBox="1"/>
          <p:nvPr/>
        </p:nvSpPr>
        <p:spPr>
          <a:xfrm>
            <a:off x="1149793" y="2062341"/>
            <a:ext cx="699713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210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CE118F62-DAF2-873E-8B82-1A0B1AB9912C}"/>
              </a:ext>
            </a:extLst>
          </p:cNvPr>
          <p:cNvSpPr txBox="1"/>
          <p:nvPr/>
        </p:nvSpPr>
        <p:spPr>
          <a:xfrm>
            <a:off x="4688861" y="2048684"/>
            <a:ext cx="687228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230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E71D939-C747-8B0C-97B9-CC30209EF979}"/>
              </a:ext>
            </a:extLst>
          </p:cNvPr>
          <p:cNvSpPr txBox="1"/>
          <p:nvPr/>
        </p:nvSpPr>
        <p:spPr>
          <a:xfrm>
            <a:off x="2903773" y="2062341"/>
            <a:ext cx="686440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220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90E2189-4032-E10D-93AA-6E51F67EBC5A}"/>
              </a:ext>
            </a:extLst>
          </p:cNvPr>
          <p:cNvSpPr txBox="1"/>
          <p:nvPr/>
        </p:nvSpPr>
        <p:spPr>
          <a:xfrm>
            <a:off x="6276100" y="2058414"/>
            <a:ext cx="99607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240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04FFA65A-CAF8-DD8D-B0B2-499AB0D21099}"/>
              </a:ext>
            </a:extLst>
          </p:cNvPr>
          <p:cNvSpPr txBox="1"/>
          <p:nvPr/>
        </p:nvSpPr>
        <p:spPr>
          <a:xfrm>
            <a:off x="3669735" y="685573"/>
            <a:ext cx="1844125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235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3A6B3B15-5253-310B-D6F3-5E2C9358AA82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1C29EE9E-1EEA-6105-EC1A-9FE3BF2B627A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D51658D3-C850-E2AF-16C3-3E5EE06DA902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DE19CF9-EDC0-B245-E4DD-AB94E4908F3B}"/>
              </a:ext>
            </a:extLst>
          </p:cNvPr>
          <p:cNvSpPr txBox="1"/>
          <p:nvPr/>
        </p:nvSpPr>
        <p:spPr>
          <a:xfrm>
            <a:off x="3654950" y="3518880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9 570</a:t>
            </a:r>
          </a:p>
        </p:txBody>
      </p: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3F67D9A4-F514-3B03-0A8D-AD24073FFC21}"/>
              </a:ext>
            </a:extLst>
          </p:cNvPr>
          <p:cNvGrpSpPr/>
          <p:nvPr/>
        </p:nvGrpSpPr>
        <p:grpSpPr>
          <a:xfrm>
            <a:off x="-1504143" y="5217422"/>
            <a:ext cx="12603350" cy="596735"/>
            <a:chOff x="349857" y="2732400"/>
            <a:chExt cx="10800000" cy="473197"/>
          </a:xfrm>
        </p:grpSpPr>
        <p:cxnSp>
          <p:nvCxnSpPr>
            <p:cNvPr id="73" name="Connecteur droit 72">
              <a:extLst>
                <a:ext uri="{FF2B5EF4-FFF2-40B4-BE49-F238E27FC236}">
                  <a16:creationId xmlns:a16="http://schemas.microsoft.com/office/drawing/2014/main" id="{7B8141EF-880D-F823-3B1F-1B864471AE93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CDE5C736-2929-A559-355D-EA9A91E503DE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256DA088-A4F4-3280-3921-E3D3EF71508A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7473F7A-46A1-FEAC-534D-B3F4CB188B56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1A60151F-A69C-6FA4-64C7-4CF9E00144B1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AE509806-F2AF-3F56-B42A-FACD3CDF41FB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BB71774C-16F4-E99C-F2B8-3D229960B041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B75C85DD-10E9-DB9A-2C36-89B11BBBFE1C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75420B80-85B2-8674-3A08-650218E9DA78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33DD38FA-080C-4C16-2E10-013050EFD52A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3A964412-7E6D-7C2A-1217-7863CAE79B5C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0FF78652-62E8-5533-3921-5E09953D3A62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92ABEC76-879B-4606-64BC-39FF06BE3D50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32DFA4B4-D07D-F494-BD33-3823748A6092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5412EC50-C299-81CE-D20B-9D7D596CCACC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5551A511-11C2-3CE6-D8DC-8B9E2D161A64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B4546F78-06CF-21F0-A3E6-042B11D2CA36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A5AF6D7E-85A8-BF8D-96A6-420B8C095E5B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783CEE93-C52F-6C5C-BF51-9F4A39CDEC20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DCC93EB8-A06E-7A6A-229E-23F5829E557E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1BFC7D27-7DFA-89A9-BF1C-D3F45E261B4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03FD7817-5A3B-0856-36B4-7771B97E962E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6C4EE2FC-2933-2B87-D9DF-B74C44E3ACC6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A788823A-CC58-3AAE-C90C-53D43C7DE766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B61DCC13-610A-9500-C59D-43365F09CB0E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1A4D8A4F-FDA3-8B17-CA2D-044B7A0B7F72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388D5D53-E901-6807-B5CB-DEC6E5FE9394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C144D0DE-7356-2072-9D18-0558B5064BA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9AC3E14D-B4EC-43C6-A57B-14EAC728FB3D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42B09869-ED47-FBBA-77E6-DF3ECFE642EC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E656AE03-17B3-2589-F052-CF523F444D08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EE9FE3C0-6C3A-4478-BD02-BB3F772EF2E2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5" name="Larme 104">
            <a:extLst>
              <a:ext uri="{FF2B5EF4-FFF2-40B4-BE49-F238E27FC236}">
                <a16:creationId xmlns:a16="http://schemas.microsoft.com/office/drawing/2014/main" id="{0B2942D5-4B48-AF1B-46A1-F66F378C867D}"/>
              </a:ext>
            </a:extLst>
          </p:cNvPr>
          <p:cNvSpPr/>
          <p:nvPr/>
        </p:nvSpPr>
        <p:spPr>
          <a:xfrm rot="8191251">
            <a:off x="3767477" y="475142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6" name="ZoneTexte 105">
            <a:extLst>
              <a:ext uri="{FF2B5EF4-FFF2-40B4-BE49-F238E27FC236}">
                <a16:creationId xmlns:a16="http://schemas.microsoft.com/office/drawing/2014/main" id="{8949A14E-AE1A-CD22-C422-E694DD06850D}"/>
              </a:ext>
            </a:extLst>
          </p:cNvPr>
          <p:cNvSpPr txBox="1"/>
          <p:nvPr/>
        </p:nvSpPr>
        <p:spPr>
          <a:xfrm>
            <a:off x="3803646" y="471794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7" name="Larme 106">
            <a:extLst>
              <a:ext uri="{FF2B5EF4-FFF2-40B4-BE49-F238E27FC236}">
                <a16:creationId xmlns:a16="http://schemas.microsoft.com/office/drawing/2014/main" id="{DB279844-D2E6-58B3-C077-3EB569A29B5B}"/>
              </a:ext>
            </a:extLst>
          </p:cNvPr>
          <p:cNvSpPr/>
          <p:nvPr/>
        </p:nvSpPr>
        <p:spPr>
          <a:xfrm rot="8191251">
            <a:off x="1182174" y="475248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8E24DF58-0D47-FEE0-90AF-3DB3918774AA}"/>
              </a:ext>
            </a:extLst>
          </p:cNvPr>
          <p:cNvSpPr txBox="1"/>
          <p:nvPr/>
        </p:nvSpPr>
        <p:spPr>
          <a:xfrm>
            <a:off x="1218343" y="471900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D39C0A8F-CA28-BA34-E2DA-F7FDC40DBD0C}"/>
              </a:ext>
            </a:extLst>
          </p:cNvPr>
          <p:cNvSpPr txBox="1"/>
          <p:nvPr/>
        </p:nvSpPr>
        <p:spPr>
          <a:xfrm>
            <a:off x="846030" y="4655952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9 570</a:t>
            </a:r>
          </a:p>
        </p:txBody>
      </p:sp>
      <p:sp>
        <p:nvSpPr>
          <p:cNvPr id="127" name="ZoneTexte 126">
            <a:extLst>
              <a:ext uri="{FF2B5EF4-FFF2-40B4-BE49-F238E27FC236}">
                <a16:creationId xmlns:a16="http://schemas.microsoft.com/office/drawing/2014/main" id="{6486DD0F-E709-9F82-1698-290043CB9132}"/>
              </a:ext>
            </a:extLst>
          </p:cNvPr>
          <p:cNvSpPr txBox="1"/>
          <p:nvPr/>
        </p:nvSpPr>
        <p:spPr>
          <a:xfrm>
            <a:off x="2170800" y="4771796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9 600</a:t>
            </a:r>
          </a:p>
        </p:txBody>
      </p:sp>
      <p:sp>
        <p:nvSpPr>
          <p:cNvPr id="128" name="ZoneTexte 127">
            <a:extLst>
              <a:ext uri="{FF2B5EF4-FFF2-40B4-BE49-F238E27FC236}">
                <a16:creationId xmlns:a16="http://schemas.microsoft.com/office/drawing/2014/main" id="{2FD52D42-60CE-E08D-0163-4C7DB0D674B0}"/>
              </a:ext>
            </a:extLst>
          </p:cNvPr>
          <p:cNvSpPr txBox="1"/>
          <p:nvPr/>
        </p:nvSpPr>
        <p:spPr>
          <a:xfrm>
            <a:off x="6389425" y="471794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9 700</a:t>
            </a:r>
          </a:p>
        </p:txBody>
      </p:sp>
      <p:sp>
        <p:nvSpPr>
          <p:cNvPr id="129" name="Larme 128">
            <a:extLst>
              <a:ext uri="{FF2B5EF4-FFF2-40B4-BE49-F238E27FC236}">
                <a16:creationId xmlns:a16="http://schemas.microsoft.com/office/drawing/2014/main" id="{C28F5A18-5EF4-D787-D9CE-821CC9EB0AF3}"/>
              </a:ext>
            </a:extLst>
          </p:cNvPr>
          <p:cNvSpPr/>
          <p:nvPr/>
        </p:nvSpPr>
        <p:spPr>
          <a:xfrm rot="8191251">
            <a:off x="5447923" y="4751423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922BD3F6-A549-E30C-3326-2C172EA3B0D4}"/>
              </a:ext>
            </a:extLst>
          </p:cNvPr>
          <p:cNvSpPr txBox="1"/>
          <p:nvPr/>
        </p:nvSpPr>
        <p:spPr>
          <a:xfrm>
            <a:off x="5484092" y="4717942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2" name="ZoneTexte 131">
            <a:extLst>
              <a:ext uri="{FF2B5EF4-FFF2-40B4-BE49-F238E27FC236}">
                <a16:creationId xmlns:a16="http://schemas.microsoft.com/office/drawing/2014/main" id="{EA06160F-627E-65B3-993B-181CC335C5FF}"/>
              </a:ext>
            </a:extLst>
          </p:cNvPr>
          <p:cNvSpPr txBox="1"/>
          <p:nvPr/>
        </p:nvSpPr>
        <p:spPr>
          <a:xfrm>
            <a:off x="5627790" y="1757125"/>
            <a:ext cx="483839" cy="492443"/>
          </a:xfrm>
          <a:prstGeom prst="rect">
            <a:avLst/>
          </a:prstGeom>
          <a:noFill/>
          <a:ln>
            <a:noFill/>
          </a:ln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>
                <a:solidFill>
                  <a:srgbClr val="00B050"/>
                </a:solidFill>
              </a:rPr>
              <a:t>C</a:t>
            </a:r>
          </a:p>
        </p:txBody>
      </p:sp>
      <p:cxnSp>
        <p:nvCxnSpPr>
          <p:cNvPr id="133" name="Connecteur droit 132">
            <a:extLst>
              <a:ext uri="{FF2B5EF4-FFF2-40B4-BE49-F238E27FC236}">
                <a16:creationId xmlns:a16="http://schemas.microsoft.com/office/drawing/2014/main" id="{5096266F-B6CD-44BB-FB3F-5897E5E5CD24}"/>
              </a:ext>
            </a:extLst>
          </p:cNvPr>
          <p:cNvCxnSpPr>
            <a:stCxn id="132" idx="2"/>
          </p:cNvCxnSpPr>
          <p:nvPr/>
        </p:nvCxnSpPr>
        <p:spPr>
          <a:xfrm>
            <a:off x="5869710" y="2249568"/>
            <a:ext cx="0" cy="720000"/>
          </a:xfrm>
          <a:prstGeom prst="line">
            <a:avLst/>
          </a:prstGeom>
          <a:ln w="1905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34399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0" grpId="0" animBg="1"/>
      <p:bldP spid="13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3590379" y="783376"/>
            <a:ext cx="185044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508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FE5AD150-D545-F764-00BF-49E3FE00488D}"/>
              </a:ext>
            </a:extLst>
          </p:cNvPr>
          <p:cNvSpPr txBox="1"/>
          <p:nvPr/>
        </p:nvSpPr>
        <p:spPr>
          <a:xfrm>
            <a:off x="63913" y="2078755"/>
            <a:ext cx="6508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470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8F4F3C32-7E83-32CF-0B8A-D26830C0FE47}"/>
              </a:ext>
            </a:extLst>
          </p:cNvPr>
          <p:cNvSpPr txBox="1"/>
          <p:nvPr/>
        </p:nvSpPr>
        <p:spPr>
          <a:xfrm>
            <a:off x="3582132" y="2074792"/>
            <a:ext cx="10576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490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5830CB16-7E8B-8C50-7389-5A88653AEFA5}"/>
              </a:ext>
            </a:extLst>
          </p:cNvPr>
          <p:cNvSpPr txBox="1"/>
          <p:nvPr/>
        </p:nvSpPr>
        <p:spPr>
          <a:xfrm>
            <a:off x="1664569" y="2100199"/>
            <a:ext cx="87915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480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093506C8-F655-09C8-3E85-C84DBCF80DCC}"/>
              </a:ext>
            </a:extLst>
          </p:cNvPr>
          <p:cNvSpPr txBox="1"/>
          <p:nvPr/>
        </p:nvSpPr>
        <p:spPr>
          <a:xfrm>
            <a:off x="5230693" y="2110127"/>
            <a:ext cx="7976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500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1388831" y="2489839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120" name="ZoneTexte 119">
            <a:extLst>
              <a:ext uri="{FF2B5EF4-FFF2-40B4-BE49-F238E27FC236}">
                <a16:creationId xmlns:a16="http://schemas.microsoft.com/office/drawing/2014/main" id="{A79E148A-3A3B-F223-69EC-29ABA547F610}"/>
              </a:ext>
            </a:extLst>
          </p:cNvPr>
          <p:cNvSpPr txBox="1"/>
          <p:nvPr/>
        </p:nvSpPr>
        <p:spPr>
          <a:xfrm>
            <a:off x="7070329" y="2110127"/>
            <a:ext cx="7718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510</a:t>
            </a:r>
          </a:p>
        </p:txBody>
      </p: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714F1263-2FF4-D438-B74C-7FAC2A3AB410}"/>
              </a:ext>
            </a:extLst>
          </p:cNvPr>
          <p:cNvGrpSpPr/>
          <p:nvPr/>
        </p:nvGrpSpPr>
        <p:grpSpPr>
          <a:xfrm>
            <a:off x="8030925" y="1718755"/>
            <a:ext cx="483839" cy="1212443"/>
            <a:chOff x="2512557" y="1756605"/>
            <a:chExt cx="483839" cy="1212443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5738A9D3-8EE9-C062-22A2-BF37CDE52FD7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id="{D826CED0-D81B-CBE7-D5FB-2D2C62CA086A}"/>
                </a:ext>
              </a:extLst>
            </p:cNvPr>
            <p:cNvCxnSpPr>
              <a:stCxn id="122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C994078C-A404-2224-DDEA-2E8E1B843E6F}"/>
              </a:ext>
            </a:extLst>
          </p:cNvPr>
          <p:cNvGrpSpPr/>
          <p:nvPr/>
        </p:nvGrpSpPr>
        <p:grpSpPr>
          <a:xfrm>
            <a:off x="5050538" y="1732407"/>
            <a:ext cx="483839" cy="1212443"/>
            <a:chOff x="2512557" y="1756605"/>
            <a:chExt cx="483839" cy="1212443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75351C1-74EC-A436-DCD3-B39B8EEC103A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B03B67-D932-5099-EE78-7FC3EAF20ABF}"/>
                </a:ext>
              </a:extLst>
            </p:cNvPr>
            <p:cNvCxnSpPr>
              <a:stCxn id="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75647205-5668-007D-CB2B-0E6C4360C750}"/>
              </a:ext>
            </a:extLst>
          </p:cNvPr>
          <p:cNvGrpSpPr/>
          <p:nvPr/>
        </p:nvGrpSpPr>
        <p:grpSpPr>
          <a:xfrm>
            <a:off x="6802096" y="1748326"/>
            <a:ext cx="483839" cy="1212443"/>
            <a:chOff x="2512557" y="1756605"/>
            <a:chExt cx="483839" cy="121244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13EDAFB2-8721-5E24-73E1-E3428306BC29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A663ECFD-9E0E-3374-A63B-E535B21CC64F}"/>
                </a:ext>
              </a:extLst>
            </p:cNvPr>
            <p:cNvCxnSpPr>
              <a:stCxn id="125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" name="Rectangle 8">
            <a:extLst>
              <a:ext uri="{FF2B5EF4-FFF2-40B4-BE49-F238E27FC236}">
                <a16:creationId xmlns:a16="http://schemas.microsoft.com/office/drawing/2014/main" id="{30A57D7F-E6BE-98BB-302E-07E033B3DBED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10" name="Connecteur droit 9">
            <a:extLst>
              <a:ext uri="{FF2B5EF4-FFF2-40B4-BE49-F238E27FC236}">
                <a16:creationId xmlns:a16="http://schemas.microsoft.com/office/drawing/2014/main" id="{730CE891-95EE-48A3-BD5A-6436A9AF711B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2" name="Rectangle 71">
            <a:extLst>
              <a:ext uri="{FF2B5EF4-FFF2-40B4-BE49-F238E27FC236}">
                <a16:creationId xmlns:a16="http://schemas.microsoft.com/office/drawing/2014/main" id="{9FD387BC-85B3-FA1F-965A-0E0CF75778CB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73" name="Titre 1">
            <a:extLst>
              <a:ext uri="{FF2B5EF4-FFF2-40B4-BE49-F238E27FC236}">
                <a16:creationId xmlns:a16="http://schemas.microsoft.com/office/drawing/2014/main" id="{9E15E2CA-2E0A-DD8D-DFBE-7A119C1B4B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494" y="98865"/>
            <a:ext cx="8340663" cy="988409"/>
          </a:xfrm>
        </p:spPr>
        <p:txBody>
          <a:bodyPr>
            <a:normAutofit/>
          </a:bodyPr>
          <a:lstStyle/>
          <a:p>
            <a:r>
              <a:rPr lang="fr-FR" sz="2800" dirty="0"/>
              <a:t>Écris la lettre indiquant où est placé le nombre</a:t>
            </a:r>
          </a:p>
        </p:txBody>
      </p:sp>
      <p:grpSp>
        <p:nvGrpSpPr>
          <p:cNvPr id="74" name="Groupe 73">
            <a:extLst>
              <a:ext uri="{FF2B5EF4-FFF2-40B4-BE49-F238E27FC236}">
                <a16:creationId xmlns:a16="http://schemas.microsoft.com/office/drawing/2014/main" id="{608038FB-7D81-0844-ED19-5BA80D239024}"/>
              </a:ext>
            </a:extLst>
          </p:cNvPr>
          <p:cNvGrpSpPr/>
          <p:nvPr/>
        </p:nvGrpSpPr>
        <p:grpSpPr>
          <a:xfrm>
            <a:off x="-1981574" y="5355423"/>
            <a:ext cx="12603350" cy="596735"/>
            <a:chOff x="349857" y="2732400"/>
            <a:chExt cx="10800000" cy="473197"/>
          </a:xfrm>
        </p:grpSpPr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C09E6706-D8EE-4713-CD94-B230A8651C9C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06DB5DDD-99D8-0CB0-C6BD-151A10CA386C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798AFABA-F1AB-B7E0-D592-32AD3B354A2F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3595086C-D9E2-CE48-0655-66C08C0E45E4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0AB4FCFE-D643-E5E5-81B6-DD5330ABD550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970F8C17-46E0-1568-8B76-1221B91B32CC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3C750097-BA45-55BE-38B6-35DF404B7366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D54AE306-4FDD-CE7D-D341-2510A696D56B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7676BEB0-20CF-2F12-04CE-EE0C92A467C4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5E103A6B-CBB2-1021-8F1D-D7C5820EA515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C8670046-159A-9172-DFC0-30F11CE8AC15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5FF038D3-2CE0-58D5-965C-20532472B688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A9E6F97E-F226-40DF-3544-E0564FC27326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252A7932-E33A-CB2A-60BB-07F40D8B766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30F9A8DA-EFDE-8828-66FA-59B82EE1001D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2C28AEBD-7A5B-33D1-3898-97FDB2FB8187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1BDCA83E-7FC7-F877-E15D-D43AD6E51327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9AEACF48-EF27-8B76-BE85-EDE4E8E7243F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493E985C-0944-C9E5-B3F6-290694BF225F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74FC317E-D644-1A70-B402-04ACADE5886E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4393C3F5-3B7C-ADA6-DA79-3B60AA0045D3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19F122DD-C532-6E76-1683-0D2BA5FD25F2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5BBA82B3-D516-73A5-EA72-2B1AF0E57D84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5089F17C-E1B9-FD23-100D-7AF6B14B0FCA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0C384EDC-30B1-958E-EE51-83255EFFB53F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F8484F8A-7AB0-B5E4-87C4-FBA1626E7398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033C54D5-6742-1682-89FD-7DA35F007E49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8B8A51D3-54E8-4AB7-631A-E9970CA89D35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66ED9CE6-AFCC-E0DC-14F5-BC5480D58860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BF485373-FBDC-416D-F540-9D0D69F7AD0D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4E44E25F-94D2-6495-2800-D710C87B95EE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necteur droit 105">
              <a:extLst>
                <a:ext uri="{FF2B5EF4-FFF2-40B4-BE49-F238E27FC236}">
                  <a16:creationId xmlns:a16="http://schemas.microsoft.com/office/drawing/2014/main" id="{EFF23B70-A175-CEFC-CC01-73F188F379E4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7" name="Larme 106">
            <a:extLst>
              <a:ext uri="{FF2B5EF4-FFF2-40B4-BE49-F238E27FC236}">
                <a16:creationId xmlns:a16="http://schemas.microsoft.com/office/drawing/2014/main" id="{B2F86274-F942-DD5A-6665-20EFD3258932}"/>
              </a:ext>
            </a:extLst>
          </p:cNvPr>
          <p:cNvSpPr/>
          <p:nvPr/>
        </p:nvSpPr>
        <p:spPr>
          <a:xfrm rot="8191251">
            <a:off x="3290046" y="4889424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D7D23B38-B64F-B356-87D7-34A0C6D27C47}"/>
              </a:ext>
            </a:extLst>
          </p:cNvPr>
          <p:cNvSpPr txBox="1"/>
          <p:nvPr/>
        </p:nvSpPr>
        <p:spPr>
          <a:xfrm>
            <a:off x="3326215" y="4855943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27" name="ZoneTexte 126">
            <a:extLst>
              <a:ext uri="{FF2B5EF4-FFF2-40B4-BE49-F238E27FC236}">
                <a16:creationId xmlns:a16="http://schemas.microsoft.com/office/drawing/2014/main" id="{F2159203-9049-0EBF-9CDF-053F61AFFD8A}"/>
              </a:ext>
            </a:extLst>
          </p:cNvPr>
          <p:cNvSpPr txBox="1"/>
          <p:nvPr/>
        </p:nvSpPr>
        <p:spPr>
          <a:xfrm>
            <a:off x="1718203" y="4847667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4 070</a:t>
            </a:r>
          </a:p>
        </p:txBody>
      </p:sp>
      <p:sp>
        <p:nvSpPr>
          <p:cNvPr id="128" name="ZoneTexte 127">
            <a:extLst>
              <a:ext uri="{FF2B5EF4-FFF2-40B4-BE49-F238E27FC236}">
                <a16:creationId xmlns:a16="http://schemas.microsoft.com/office/drawing/2014/main" id="{DAFD22C1-7F4F-9403-AD86-F8C33D323DF7}"/>
              </a:ext>
            </a:extLst>
          </p:cNvPr>
          <p:cNvSpPr txBox="1"/>
          <p:nvPr/>
        </p:nvSpPr>
        <p:spPr>
          <a:xfrm>
            <a:off x="3590379" y="3517927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4 078</a:t>
            </a:r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0BDF37F7-B2DA-756A-3A97-13927AF4C374}"/>
              </a:ext>
            </a:extLst>
          </p:cNvPr>
          <p:cNvSpPr txBox="1"/>
          <p:nvPr/>
        </p:nvSpPr>
        <p:spPr>
          <a:xfrm>
            <a:off x="6037497" y="4847667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4 080</a:t>
            </a:r>
          </a:p>
        </p:txBody>
      </p:sp>
      <p:sp>
        <p:nvSpPr>
          <p:cNvPr id="130" name="Larme 129">
            <a:extLst>
              <a:ext uri="{FF2B5EF4-FFF2-40B4-BE49-F238E27FC236}">
                <a16:creationId xmlns:a16="http://schemas.microsoft.com/office/drawing/2014/main" id="{969EF767-4DEF-EECA-C4F6-92E5506573FC}"/>
              </a:ext>
            </a:extLst>
          </p:cNvPr>
          <p:cNvSpPr/>
          <p:nvPr/>
        </p:nvSpPr>
        <p:spPr>
          <a:xfrm rot="8191251">
            <a:off x="5416361" y="4889424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CBBC11FC-D928-BE4C-4EA5-548FA7CB19B0}"/>
              </a:ext>
            </a:extLst>
          </p:cNvPr>
          <p:cNvSpPr txBox="1"/>
          <p:nvPr/>
        </p:nvSpPr>
        <p:spPr>
          <a:xfrm>
            <a:off x="5452530" y="4855943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32" name="Larme 131">
            <a:extLst>
              <a:ext uri="{FF2B5EF4-FFF2-40B4-BE49-F238E27FC236}">
                <a16:creationId xmlns:a16="http://schemas.microsoft.com/office/drawing/2014/main" id="{82A3C566-6E32-D54B-20F9-6C51F793E1E0}"/>
              </a:ext>
            </a:extLst>
          </p:cNvPr>
          <p:cNvSpPr/>
          <p:nvPr/>
        </p:nvSpPr>
        <p:spPr>
          <a:xfrm rot="8191251">
            <a:off x="704743" y="4890489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33" name="ZoneTexte 132">
            <a:extLst>
              <a:ext uri="{FF2B5EF4-FFF2-40B4-BE49-F238E27FC236}">
                <a16:creationId xmlns:a16="http://schemas.microsoft.com/office/drawing/2014/main" id="{219CA79E-4C90-3E85-DAFF-4C14B5410216}"/>
              </a:ext>
            </a:extLst>
          </p:cNvPr>
          <p:cNvSpPr txBox="1"/>
          <p:nvPr/>
        </p:nvSpPr>
        <p:spPr>
          <a:xfrm>
            <a:off x="740912" y="4857008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1520558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18145" y="278685"/>
            <a:ext cx="7886700" cy="542593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3/5</a:t>
            </a:r>
          </a:p>
        </p:txBody>
      </p:sp>
      <p:grpSp>
        <p:nvGrpSpPr>
          <p:cNvPr id="15" name="Groupe 14">
            <a:extLst>
              <a:ext uri="{FF2B5EF4-FFF2-40B4-BE49-F238E27FC236}">
                <a16:creationId xmlns:a16="http://schemas.microsoft.com/office/drawing/2014/main" id="{D8A69CA3-2FFA-AE09-918E-9904A2B76914}"/>
              </a:ext>
            </a:extLst>
          </p:cNvPr>
          <p:cNvGrpSpPr/>
          <p:nvPr/>
        </p:nvGrpSpPr>
        <p:grpSpPr>
          <a:xfrm>
            <a:off x="-734329" y="2466909"/>
            <a:ext cx="10532830" cy="473860"/>
            <a:chOff x="-813271" y="3671276"/>
            <a:chExt cx="10532830" cy="473860"/>
          </a:xfrm>
        </p:grpSpPr>
        <p:grpSp>
          <p:nvGrpSpPr>
            <p:cNvPr id="16" name="Groupe 15">
              <a:extLst>
                <a:ext uri="{FF2B5EF4-FFF2-40B4-BE49-F238E27FC236}">
                  <a16:creationId xmlns:a16="http://schemas.microsoft.com/office/drawing/2014/main" id="{9A9E4AAE-521D-338B-3F34-42C931748F45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50" name="Connecteur droit 49">
                <a:extLst>
                  <a:ext uri="{FF2B5EF4-FFF2-40B4-BE49-F238E27FC236}">
                    <a16:creationId xmlns:a16="http://schemas.microsoft.com/office/drawing/2014/main" id="{ABBDF4A7-4CC5-71C0-6473-8528BF092E8B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Connecteur droit 50">
                <a:extLst>
                  <a:ext uri="{FF2B5EF4-FFF2-40B4-BE49-F238E27FC236}">
                    <a16:creationId xmlns:a16="http://schemas.microsoft.com/office/drawing/2014/main" id="{8E80A1F7-BC06-DADC-8E5B-C27E8F045AAC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2" name="Connecteur droit 51">
                <a:extLst>
                  <a:ext uri="{FF2B5EF4-FFF2-40B4-BE49-F238E27FC236}">
                    <a16:creationId xmlns:a16="http://schemas.microsoft.com/office/drawing/2014/main" id="{A3F33A64-3F77-2F16-A832-98658EB68795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3" name="Connecteur droit 52">
                <a:extLst>
                  <a:ext uri="{FF2B5EF4-FFF2-40B4-BE49-F238E27FC236}">
                    <a16:creationId xmlns:a16="http://schemas.microsoft.com/office/drawing/2014/main" id="{C7C98E60-2E9D-6CDD-F676-0A73ADBE8C55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4" name="Connecteur droit 53">
                <a:extLst>
                  <a:ext uri="{FF2B5EF4-FFF2-40B4-BE49-F238E27FC236}">
                    <a16:creationId xmlns:a16="http://schemas.microsoft.com/office/drawing/2014/main" id="{16B3FC84-03B9-0173-3D09-83D7710772A0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5" name="Connecteur droit 54">
                <a:extLst>
                  <a:ext uri="{FF2B5EF4-FFF2-40B4-BE49-F238E27FC236}">
                    <a16:creationId xmlns:a16="http://schemas.microsoft.com/office/drawing/2014/main" id="{26A1C21E-3289-5CED-2912-9EACAB5EDB0D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Connecteur droit 55">
                <a:extLst>
                  <a:ext uri="{FF2B5EF4-FFF2-40B4-BE49-F238E27FC236}">
                    <a16:creationId xmlns:a16="http://schemas.microsoft.com/office/drawing/2014/main" id="{A9754B99-BED0-3F11-1C41-74A0463C12E2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7" name="Connecteur droit 56">
                <a:extLst>
                  <a:ext uri="{FF2B5EF4-FFF2-40B4-BE49-F238E27FC236}">
                    <a16:creationId xmlns:a16="http://schemas.microsoft.com/office/drawing/2014/main" id="{B808E5C6-DC8F-2354-2001-C665BA69025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8" name="Connecteur droit 57">
                <a:extLst>
                  <a:ext uri="{FF2B5EF4-FFF2-40B4-BE49-F238E27FC236}">
                    <a16:creationId xmlns:a16="http://schemas.microsoft.com/office/drawing/2014/main" id="{493CFE4D-B4D7-5E0C-601C-011CB896A91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9" name="Connecteur droit 58">
                <a:extLst>
                  <a:ext uri="{FF2B5EF4-FFF2-40B4-BE49-F238E27FC236}">
                    <a16:creationId xmlns:a16="http://schemas.microsoft.com/office/drawing/2014/main" id="{853474E7-17AC-0BF3-BC96-0422B43A20AD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0" name="Connecteur droit 59">
                <a:extLst>
                  <a:ext uri="{FF2B5EF4-FFF2-40B4-BE49-F238E27FC236}">
                    <a16:creationId xmlns:a16="http://schemas.microsoft.com/office/drawing/2014/main" id="{1499009E-9B0A-43BF-9FB0-B5AD2351F427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1" name="Connecteur droit 60">
                <a:extLst>
                  <a:ext uri="{FF2B5EF4-FFF2-40B4-BE49-F238E27FC236}">
                    <a16:creationId xmlns:a16="http://schemas.microsoft.com/office/drawing/2014/main" id="{128F7B85-0DEF-9D79-E5B2-467FABA0E4F1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2" name="Connecteur droit 61">
                <a:extLst>
                  <a:ext uri="{FF2B5EF4-FFF2-40B4-BE49-F238E27FC236}">
                    <a16:creationId xmlns:a16="http://schemas.microsoft.com/office/drawing/2014/main" id="{214DB12E-EEA9-3964-E65C-CF106DA8E34D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3" name="Connecteur droit 62">
                <a:extLst>
                  <a:ext uri="{FF2B5EF4-FFF2-40B4-BE49-F238E27FC236}">
                    <a16:creationId xmlns:a16="http://schemas.microsoft.com/office/drawing/2014/main" id="{75E1F76E-9A65-6B9A-C3C2-900651D1870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4" name="Connecteur droit 63">
                <a:extLst>
                  <a:ext uri="{FF2B5EF4-FFF2-40B4-BE49-F238E27FC236}">
                    <a16:creationId xmlns:a16="http://schemas.microsoft.com/office/drawing/2014/main" id="{5322FF10-82A0-CFB9-79CF-79650C2541C1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5" name="Connecteur droit 64">
                <a:extLst>
                  <a:ext uri="{FF2B5EF4-FFF2-40B4-BE49-F238E27FC236}">
                    <a16:creationId xmlns:a16="http://schemas.microsoft.com/office/drawing/2014/main" id="{571A3679-F3AD-9D77-FE64-0699531BB31E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6" name="Connecteur droit 65">
                <a:extLst>
                  <a:ext uri="{FF2B5EF4-FFF2-40B4-BE49-F238E27FC236}">
                    <a16:creationId xmlns:a16="http://schemas.microsoft.com/office/drawing/2014/main" id="{AF188EBA-7821-09F3-E254-0871458C360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7" name="Connecteur droit 66">
                <a:extLst>
                  <a:ext uri="{FF2B5EF4-FFF2-40B4-BE49-F238E27FC236}">
                    <a16:creationId xmlns:a16="http://schemas.microsoft.com/office/drawing/2014/main" id="{897F942F-D7D3-7000-EC9D-133A8C448A8C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8" name="Connecteur droit 67">
                <a:extLst>
                  <a:ext uri="{FF2B5EF4-FFF2-40B4-BE49-F238E27FC236}">
                    <a16:creationId xmlns:a16="http://schemas.microsoft.com/office/drawing/2014/main" id="{9276592B-4CA3-D251-8AE2-305D789C58E1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69" name="Connecteur droit 68">
                <a:extLst>
                  <a:ext uri="{FF2B5EF4-FFF2-40B4-BE49-F238E27FC236}">
                    <a16:creationId xmlns:a16="http://schemas.microsoft.com/office/drawing/2014/main" id="{46E23D2C-61A5-524B-BD1A-9FC6A37B92DB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0" name="Connecteur droit 69">
                <a:extLst>
                  <a:ext uri="{FF2B5EF4-FFF2-40B4-BE49-F238E27FC236}">
                    <a16:creationId xmlns:a16="http://schemas.microsoft.com/office/drawing/2014/main" id="{26386F46-746A-5145-8DBE-F0A2FB19AB34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8" name="Connecteur droit 107">
                <a:extLst>
                  <a:ext uri="{FF2B5EF4-FFF2-40B4-BE49-F238E27FC236}">
                    <a16:creationId xmlns:a16="http://schemas.microsoft.com/office/drawing/2014/main" id="{7A3435C9-F403-0A06-B25E-8B3D2BF3F78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0" name="Connecteur droit 109">
                <a:extLst>
                  <a:ext uri="{FF2B5EF4-FFF2-40B4-BE49-F238E27FC236}">
                    <a16:creationId xmlns:a16="http://schemas.microsoft.com/office/drawing/2014/main" id="{221DA0CA-8B54-BB5C-BBF1-CA19402D9DB5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1" name="Connecteur droit 110">
                <a:extLst>
                  <a:ext uri="{FF2B5EF4-FFF2-40B4-BE49-F238E27FC236}">
                    <a16:creationId xmlns:a16="http://schemas.microsoft.com/office/drawing/2014/main" id="{58642CD8-0AC3-5618-0BE0-177592252C1E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2" name="Connecteur droit 111">
                <a:extLst>
                  <a:ext uri="{FF2B5EF4-FFF2-40B4-BE49-F238E27FC236}">
                    <a16:creationId xmlns:a16="http://schemas.microsoft.com/office/drawing/2014/main" id="{F183ADBF-26F0-C1B7-DB26-EB3AF920ABFF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3" name="Connecteur droit 112">
                <a:extLst>
                  <a:ext uri="{FF2B5EF4-FFF2-40B4-BE49-F238E27FC236}">
                    <a16:creationId xmlns:a16="http://schemas.microsoft.com/office/drawing/2014/main" id="{A101209F-209B-2250-925B-E6DD5EDD5649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4" name="Connecteur droit 113">
                <a:extLst>
                  <a:ext uri="{FF2B5EF4-FFF2-40B4-BE49-F238E27FC236}">
                    <a16:creationId xmlns:a16="http://schemas.microsoft.com/office/drawing/2014/main" id="{566C727D-AC05-143B-D4F5-293CA4806E1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5" name="Connecteur droit 114">
                <a:extLst>
                  <a:ext uri="{FF2B5EF4-FFF2-40B4-BE49-F238E27FC236}">
                    <a16:creationId xmlns:a16="http://schemas.microsoft.com/office/drawing/2014/main" id="{6B0C99E7-3B25-82D0-AB84-E8CE3D0D8652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6" name="Connecteur droit 115">
                <a:extLst>
                  <a:ext uri="{FF2B5EF4-FFF2-40B4-BE49-F238E27FC236}">
                    <a16:creationId xmlns:a16="http://schemas.microsoft.com/office/drawing/2014/main" id="{5EEC47AE-0FD5-CBA0-4A1C-9524C10B5DC6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7" name="Connecteur droit 116">
                <a:extLst>
                  <a:ext uri="{FF2B5EF4-FFF2-40B4-BE49-F238E27FC236}">
                    <a16:creationId xmlns:a16="http://schemas.microsoft.com/office/drawing/2014/main" id="{04603BF2-52A4-1C1A-B31A-0C876F690A92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8" name="Connecteur droit 117">
                <a:extLst>
                  <a:ext uri="{FF2B5EF4-FFF2-40B4-BE49-F238E27FC236}">
                    <a16:creationId xmlns:a16="http://schemas.microsoft.com/office/drawing/2014/main" id="{DDA1ABA2-D6C0-2CD0-A8CD-008585B15D18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19" name="Connecteur droit 118">
                <a:extLst>
                  <a:ext uri="{FF2B5EF4-FFF2-40B4-BE49-F238E27FC236}">
                    <a16:creationId xmlns:a16="http://schemas.microsoft.com/office/drawing/2014/main" id="{17831A80-3458-73C2-844F-17E3B8495728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17" name="Groupe 16">
              <a:extLst>
                <a:ext uri="{FF2B5EF4-FFF2-40B4-BE49-F238E27FC236}">
                  <a16:creationId xmlns:a16="http://schemas.microsoft.com/office/drawing/2014/main" id="{4AE8F62B-E4D7-1544-23A2-98822974B274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18" name="Connecteur droit 17">
                <a:extLst>
                  <a:ext uri="{FF2B5EF4-FFF2-40B4-BE49-F238E27FC236}">
                    <a16:creationId xmlns:a16="http://schemas.microsoft.com/office/drawing/2014/main" id="{AB98C851-D5FA-9CDC-231B-4D514AF91EBA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9" name="Connecteur droit 18">
                <a:extLst>
                  <a:ext uri="{FF2B5EF4-FFF2-40B4-BE49-F238E27FC236}">
                    <a16:creationId xmlns:a16="http://schemas.microsoft.com/office/drawing/2014/main" id="{D7B11979-D5E3-6AB9-0AB9-E944B6E4E982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0" name="Connecteur droit 19">
                <a:extLst>
                  <a:ext uri="{FF2B5EF4-FFF2-40B4-BE49-F238E27FC236}">
                    <a16:creationId xmlns:a16="http://schemas.microsoft.com/office/drawing/2014/main" id="{D90D633D-2132-D457-910A-199A782AD17B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1" name="Connecteur droit 20">
                <a:extLst>
                  <a:ext uri="{FF2B5EF4-FFF2-40B4-BE49-F238E27FC236}">
                    <a16:creationId xmlns:a16="http://schemas.microsoft.com/office/drawing/2014/main" id="{6BA8B5E6-A7B6-D6D3-F1C8-F332BA09E2C8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Connecteur droit 21">
                <a:extLst>
                  <a:ext uri="{FF2B5EF4-FFF2-40B4-BE49-F238E27FC236}">
                    <a16:creationId xmlns:a16="http://schemas.microsoft.com/office/drawing/2014/main" id="{215DCF82-AD3E-935C-0A52-CF8560336712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3" name="Connecteur droit 22">
                <a:extLst>
                  <a:ext uri="{FF2B5EF4-FFF2-40B4-BE49-F238E27FC236}">
                    <a16:creationId xmlns:a16="http://schemas.microsoft.com/office/drawing/2014/main" id="{9382524D-87F5-9098-9E76-B8B609986948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4" name="Connecteur droit 23">
                <a:extLst>
                  <a:ext uri="{FF2B5EF4-FFF2-40B4-BE49-F238E27FC236}">
                    <a16:creationId xmlns:a16="http://schemas.microsoft.com/office/drawing/2014/main" id="{B13EA721-4421-C046-87A0-7783B69E1D3C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5" name="Connecteur droit 24">
                <a:extLst>
                  <a:ext uri="{FF2B5EF4-FFF2-40B4-BE49-F238E27FC236}">
                    <a16:creationId xmlns:a16="http://schemas.microsoft.com/office/drawing/2014/main" id="{0D510229-B583-C24A-B489-8EFF6FD63C13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6" name="Connecteur droit 25">
                <a:extLst>
                  <a:ext uri="{FF2B5EF4-FFF2-40B4-BE49-F238E27FC236}">
                    <a16:creationId xmlns:a16="http://schemas.microsoft.com/office/drawing/2014/main" id="{DF0CF6F5-1E2D-F1A7-5829-D4722357A1A2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7" name="Connecteur droit 26">
                <a:extLst>
                  <a:ext uri="{FF2B5EF4-FFF2-40B4-BE49-F238E27FC236}">
                    <a16:creationId xmlns:a16="http://schemas.microsoft.com/office/drawing/2014/main" id="{3E68EEA0-F4C4-B01A-E186-073D52696F09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Connecteur droit 27">
                <a:extLst>
                  <a:ext uri="{FF2B5EF4-FFF2-40B4-BE49-F238E27FC236}">
                    <a16:creationId xmlns:a16="http://schemas.microsoft.com/office/drawing/2014/main" id="{57153D07-7B33-D4F9-7F62-EBC206CCB800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Connecteur droit 28">
                <a:extLst>
                  <a:ext uri="{FF2B5EF4-FFF2-40B4-BE49-F238E27FC236}">
                    <a16:creationId xmlns:a16="http://schemas.microsoft.com/office/drawing/2014/main" id="{2136EDA5-EA83-BE74-D256-E5F8F0F5B2B4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Connecteur droit 29">
                <a:extLst>
                  <a:ext uri="{FF2B5EF4-FFF2-40B4-BE49-F238E27FC236}">
                    <a16:creationId xmlns:a16="http://schemas.microsoft.com/office/drawing/2014/main" id="{FE0B7527-3A41-A134-5574-742CEF3B61C2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Connecteur droit 30">
                <a:extLst>
                  <a:ext uri="{FF2B5EF4-FFF2-40B4-BE49-F238E27FC236}">
                    <a16:creationId xmlns:a16="http://schemas.microsoft.com/office/drawing/2014/main" id="{778B3935-99EB-0FB5-7C9C-9C71BD13762F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Connecteur droit 31">
                <a:extLst>
                  <a:ext uri="{FF2B5EF4-FFF2-40B4-BE49-F238E27FC236}">
                    <a16:creationId xmlns:a16="http://schemas.microsoft.com/office/drawing/2014/main" id="{6DD556D6-C7F3-0B47-88CD-032B39DA5AD6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Connecteur droit 32">
                <a:extLst>
                  <a:ext uri="{FF2B5EF4-FFF2-40B4-BE49-F238E27FC236}">
                    <a16:creationId xmlns:a16="http://schemas.microsoft.com/office/drawing/2014/main" id="{84E63D58-2E49-682E-8EF9-81AA57252BD7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4" name="Connecteur droit 33">
                <a:extLst>
                  <a:ext uri="{FF2B5EF4-FFF2-40B4-BE49-F238E27FC236}">
                    <a16:creationId xmlns:a16="http://schemas.microsoft.com/office/drawing/2014/main" id="{D0506519-BAEC-775C-4849-78D1B062CAB4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Connecteur droit 34">
                <a:extLst>
                  <a:ext uri="{FF2B5EF4-FFF2-40B4-BE49-F238E27FC236}">
                    <a16:creationId xmlns:a16="http://schemas.microsoft.com/office/drawing/2014/main" id="{B6912B86-82E9-E063-993E-70610DAA1DAE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6" name="Connecteur droit 35">
                <a:extLst>
                  <a:ext uri="{FF2B5EF4-FFF2-40B4-BE49-F238E27FC236}">
                    <a16:creationId xmlns:a16="http://schemas.microsoft.com/office/drawing/2014/main" id="{D30D8D2F-9FBB-0218-69E6-50CA63D00C62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7" name="Connecteur droit 36">
                <a:extLst>
                  <a:ext uri="{FF2B5EF4-FFF2-40B4-BE49-F238E27FC236}">
                    <a16:creationId xmlns:a16="http://schemas.microsoft.com/office/drawing/2014/main" id="{DE94CA06-CD5A-EBD6-2EE5-8A15C9CED071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8" name="Connecteur droit 37">
                <a:extLst>
                  <a:ext uri="{FF2B5EF4-FFF2-40B4-BE49-F238E27FC236}">
                    <a16:creationId xmlns:a16="http://schemas.microsoft.com/office/drawing/2014/main" id="{F204538B-090D-75C8-333C-AD70C422C955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9" name="Connecteur droit 38">
                <a:extLst>
                  <a:ext uri="{FF2B5EF4-FFF2-40B4-BE49-F238E27FC236}">
                    <a16:creationId xmlns:a16="http://schemas.microsoft.com/office/drawing/2014/main" id="{E2C270DC-C114-8F68-ECF8-20B4B7E85763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0" name="Connecteur droit 39">
                <a:extLst>
                  <a:ext uri="{FF2B5EF4-FFF2-40B4-BE49-F238E27FC236}">
                    <a16:creationId xmlns:a16="http://schemas.microsoft.com/office/drawing/2014/main" id="{EE520356-CFEA-EFAE-5E8C-EC5F67373E18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Connecteur droit 40">
                <a:extLst>
                  <a:ext uri="{FF2B5EF4-FFF2-40B4-BE49-F238E27FC236}">
                    <a16:creationId xmlns:a16="http://schemas.microsoft.com/office/drawing/2014/main" id="{8499FF41-DC9E-973D-1103-BA3FC36B77ED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2" name="Connecteur droit 41">
                <a:extLst>
                  <a:ext uri="{FF2B5EF4-FFF2-40B4-BE49-F238E27FC236}">
                    <a16:creationId xmlns:a16="http://schemas.microsoft.com/office/drawing/2014/main" id="{8F848D40-248E-7BD0-209F-B01BBFAFD2C2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3" name="Connecteur droit 42">
                <a:extLst>
                  <a:ext uri="{FF2B5EF4-FFF2-40B4-BE49-F238E27FC236}">
                    <a16:creationId xmlns:a16="http://schemas.microsoft.com/office/drawing/2014/main" id="{4D005E1F-4008-8B66-DF76-EF3FC0C085A7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4" name="Connecteur droit 43">
                <a:extLst>
                  <a:ext uri="{FF2B5EF4-FFF2-40B4-BE49-F238E27FC236}">
                    <a16:creationId xmlns:a16="http://schemas.microsoft.com/office/drawing/2014/main" id="{954ABE2F-A1EF-ADF2-77C4-699760180F51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5" name="Connecteur droit 44">
                <a:extLst>
                  <a:ext uri="{FF2B5EF4-FFF2-40B4-BE49-F238E27FC236}">
                    <a16:creationId xmlns:a16="http://schemas.microsoft.com/office/drawing/2014/main" id="{328890D3-A875-7E9C-2F06-32FF1DA163B3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Connecteur droit 45">
                <a:extLst>
                  <a:ext uri="{FF2B5EF4-FFF2-40B4-BE49-F238E27FC236}">
                    <a16:creationId xmlns:a16="http://schemas.microsoft.com/office/drawing/2014/main" id="{34102CA0-924A-AF7D-A1F2-13CFD54762BB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7" name="Connecteur droit 46">
                <a:extLst>
                  <a:ext uri="{FF2B5EF4-FFF2-40B4-BE49-F238E27FC236}">
                    <a16:creationId xmlns:a16="http://schemas.microsoft.com/office/drawing/2014/main" id="{DC35D532-7692-4607-97B7-3C6B5F4BD24D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8" name="Connecteur droit 47">
                <a:extLst>
                  <a:ext uri="{FF2B5EF4-FFF2-40B4-BE49-F238E27FC236}">
                    <a16:creationId xmlns:a16="http://schemas.microsoft.com/office/drawing/2014/main" id="{9F5599C0-2277-D732-155A-C41A2FAC02B9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9" name="Connecteur droit 48">
                <a:extLst>
                  <a:ext uri="{FF2B5EF4-FFF2-40B4-BE49-F238E27FC236}">
                    <a16:creationId xmlns:a16="http://schemas.microsoft.com/office/drawing/2014/main" id="{E5CB43D8-6BAF-85B9-11FA-D126FE1EE356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121" name="Groupe 120">
            <a:extLst>
              <a:ext uri="{FF2B5EF4-FFF2-40B4-BE49-F238E27FC236}">
                <a16:creationId xmlns:a16="http://schemas.microsoft.com/office/drawing/2014/main" id="{714F1263-2FF4-D438-B74C-7FAC2A3AB410}"/>
              </a:ext>
            </a:extLst>
          </p:cNvPr>
          <p:cNvGrpSpPr/>
          <p:nvPr/>
        </p:nvGrpSpPr>
        <p:grpSpPr>
          <a:xfrm>
            <a:off x="8685427" y="1695825"/>
            <a:ext cx="483839" cy="1212443"/>
            <a:chOff x="2512557" y="1756605"/>
            <a:chExt cx="483839" cy="1212443"/>
          </a:xfrm>
        </p:grpSpPr>
        <p:sp>
          <p:nvSpPr>
            <p:cNvPr id="122" name="ZoneTexte 121">
              <a:extLst>
                <a:ext uri="{FF2B5EF4-FFF2-40B4-BE49-F238E27FC236}">
                  <a16:creationId xmlns:a16="http://schemas.microsoft.com/office/drawing/2014/main" id="{5738A9D3-8EE9-C062-22A2-BF37CDE52FD7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23" name="Connecteur droit 122">
              <a:extLst>
                <a:ext uri="{FF2B5EF4-FFF2-40B4-BE49-F238E27FC236}">
                  <a16:creationId xmlns:a16="http://schemas.microsoft.com/office/drawing/2014/main" id="{D826CED0-D81B-CBE7-D5FB-2D2C62CA086A}"/>
                </a:ext>
              </a:extLst>
            </p:cNvPr>
            <p:cNvCxnSpPr>
              <a:stCxn id="122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5" name="Groupe 4">
            <a:extLst>
              <a:ext uri="{FF2B5EF4-FFF2-40B4-BE49-F238E27FC236}">
                <a16:creationId xmlns:a16="http://schemas.microsoft.com/office/drawing/2014/main" id="{C994078C-A404-2224-DDEA-2E8E1B843E6F}"/>
              </a:ext>
            </a:extLst>
          </p:cNvPr>
          <p:cNvGrpSpPr/>
          <p:nvPr/>
        </p:nvGrpSpPr>
        <p:grpSpPr>
          <a:xfrm>
            <a:off x="5705040" y="1709477"/>
            <a:ext cx="483839" cy="1212443"/>
            <a:chOff x="2512557" y="1756605"/>
            <a:chExt cx="483839" cy="1212443"/>
          </a:xfrm>
        </p:grpSpPr>
        <p:sp>
          <p:nvSpPr>
            <p:cNvPr id="4" name="ZoneTexte 3">
              <a:extLst>
                <a:ext uri="{FF2B5EF4-FFF2-40B4-BE49-F238E27FC236}">
                  <a16:creationId xmlns:a16="http://schemas.microsoft.com/office/drawing/2014/main" id="{375351C1-74EC-A436-DCD3-B39B8EEC103A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6" name="Connecteur droit 5">
              <a:extLst>
                <a:ext uri="{FF2B5EF4-FFF2-40B4-BE49-F238E27FC236}">
                  <a16:creationId xmlns:a16="http://schemas.microsoft.com/office/drawing/2014/main" id="{C7B03B67-D932-5099-EE78-7FC3EAF20ABF}"/>
                </a:ext>
              </a:extLst>
            </p:cNvPr>
            <p:cNvCxnSpPr>
              <a:stCxn id="4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24" name="Groupe 123">
            <a:extLst>
              <a:ext uri="{FF2B5EF4-FFF2-40B4-BE49-F238E27FC236}">
                <a16:creationId xmlns:a16="http://schemas.microsoft.com/office/drawing/2014/main" id="{75647205-5668-007D-CB2B-0E6C4360C750}"/>
              </a:ext>
            </a:extLst>
          </p:cNvPr>
          <p:cNvGrpSpPr/>
          <p:nvPr/>
        </p:nvGrpSpPr>
        <p:grpSpPr>
          <a:xfrm>
            <a:off x="7456598" y="1725396"/>
            <a:ext cx="483839" cy="1212443"/>
            <a:chOff x="2512557" y="1756605"/>
            <a:chExt cx="483839" cy="1212443"/>
          </a:xfrm>
        </p:grpSpPr>
        <p:sp>
          <p:nvSpPr>
            <p:cNvPr id="125" name="ZoneTexte 124">
              <a:extLst>
                <a:ext uri="{FF2B5EF4-FFF2-40B4-BE49-F238E27FC236}">
                  <a16:creationId xmlns:a16="http://schemas.microsoft.com/office/drawing/2014/main" id="{13EDAFB2-8721-5E24-73E1-E3428306BC29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126" name="Connecteur droit 125">
              <a:extLst>
                <a:ext uri="{FF2B5EF4-FFF2-40B4-BE49-F238E27FC236}">
                  <a16:creationId xmlns:a16="http://schemas.microsoft.com/office/drawing/2014/main" id="{A663ECFD-9E0E-3374-A63B-E535B21CC64F}"/>
                </a:ext>
              </a:extLst>
            </p:cNvPr>
            <p:cNvCxnSpPr>
              <a:stCxn id="125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7" name="ZoneTexte 6">
            <a:extLst>
              <a:ext uri="{FF2B5EF4-FFF2-40B4-BE49-F238E27FC236}">
                <a16:creationId xmlns:a16="http://schemas.microsoft.com/office/drawing/2014/main" id="{233C209B-DBA0-8AA5-FE5A-B7332BCC159E}"/>
              </a:ext>
            </a:extLst>
          </p:cNvPr>
          <p:cNvSpPr txBox="1"/>
          <p:nvPr/>
        </p:nvSpPr>
        <p:spPr>
          <a:xfrm>
            <a:off x="718415" y="2055825"/>
            <a:ext cx="65086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470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E8D499A8-7BE7-A574-36CB-6529E004DBBC}"/>
              </a:ext>
            </a:extLst>
          </p:cNvPr>
          <p:cNvSpPr txBox="1"/>
          <p:nvPr/>
        </p:nvSpPr>
        <p:spPr>
          <a:xfrm>
            <a:off x="4236634" y="2051862"/>
            <a:ext cx="1057657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490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E5C84F1-665D-3888-F7EE-4563EAB7AA92}"/>
              </a:ext>
            </a:extLst>
          </p:cNvPr>
          <p:cNvSpPr txBox="1"/>
          <p:nvPr/>
        </p:nvSpPr>
        <p:spPr>
          <a:xfrm>
            <a:off x="2319071" y="2077269"/>
            <a:ext cx="87915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480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82CD5C6-0929-4BF7-79C8-D1257DFFEC50}"/>
              </a:ext>
            </a:extLst>
          </p:cNvPr>
          <p:cNvSpPr txBox="1"/>
          <p:nvPr/>
        </p:nvSpPr>
        <p:spPr>
          <a:xfrm>
            <a:off x="5885195" y="2087197"/>
            <a:ext cx="79766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500</a:t>
            </a:r>
          </a:p>
        </p:txBody>
      </p:sp>
      <p:sp>
        <p:nvSpPr>
          <p:cNvPr id="72" name="ZoneTexte 71">
            <a:extLst>
              <a:ext uri="{FF2B5EF4-FFF2-40B4-BE49-F238E27FC236}">
                <a16:creationId xmlns:a16="http://schemas.microsoft.com/office/drawing/2014/main" id="{15F749CE-F1FB-9131-153D-932B6A6D67A2}"/>
              </a:ext>
            </a:extLst>
          </p:cNvPr>
          <p:cNvSpPr txBox="1"/>
          <p:nvPr/>
        </p:nvSpPr>
        <p:spPr>
          <a:xfrm>
            <a:off x="7724831" y="2087197"/>
            <a:ext cx="77184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510</a:t>
            </a:r>
          </a:p>
        </p:txBody>
      </p:sp>
      <p:sp>
        <p:nvSpPr>
          <p:cNvPr id="73" name="ZoneTexte 72">
            <a:extLst>
              <a:ext uri="{FF2B5EF4-FFF2-40B4-BE49-F238E27FC236}">
                <a16:creationId xmlns:a16="http://schemas.microsoft.com/office/drawing/2014/main" id="{5BF5DECA-E121-6D04-A25C-23DBD498EFEA}"/>
              </a:ext>
            </a:extLst>
          </p:cNvPr>
          <p:cNvSpPr txBox="1"/>
          <p:nvPr/>
        </p:nvSpPr>
        <p:spPr>
          <a:xfrm>
            <a:off x="3646777" y="765779"/>
            <a:ext cx="1850446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508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87FB50D-BF1B-C4B9-3D17-A83201FA8124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12" name="Connecteur droit 11">
            <a:extLst>
              <a:ext uri="{FF2B5EF4-FFF2-40B4-BE49-F238E27FC236}">
                <a16:creationId xmlns:a16="http://schemas.microsoft.com/office/drawing/2014/main" id="{7BBEE7E1-3F74-E5E6-216C-9FFFBF15CD94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3" name="Rectangle 12">
            <a:extLst>
              <a:ext uri="{FF2B5EF4-FFF2-40B4-BE49-F238E27FC236}">
                <a16:creationId xmlns:a16="http://schemas.microsoft.com/office/drawing/2014/main" id="{B72966E6-528D-5510-9EA1-141819CCDB2B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986DA9C-434E-FEA3-C170-596871F1577D}"/>
              </a:ext>
            </a:extLst>
          </p:cNvPr>
          <p:cNvSpPr txBox="1"/>
          <p:nvPr/>
        </p:nvSpPr>
        <p:spPr>
          <a:xfrm>
            <a:off x="3590379" y="3517927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4 078</a:t>
            </a:r>
          </a:p>
        </p:txBody>
      </p:sp>
      <p:grpSp>
        <p:nvGrpSpPr>
          <p:cNvPr id="71" name="Groupe 70">
            <a:extLst>
              <a:ext uri="{FF2B5EF4-FFF2-40B4-BE49-F238E27FC236}">
                <a16:creationId xmlns:a16="http://schemas.microsoft.com/office/drawing/2014/main" id="{411C9AA9-9CB7-210F-32E8-42945CE07CBD}"/>
              </a:ext>
            </a:extLst>
          </p:cNvPr>
          <p:cNvGrpSpPr/>
          <p:nvPr/>
        </p:nvGrpSpPr>
        <p:grpSpPr>
          <a:xfrm>
            <a:off x="-1957297" y="5356204"/>
            <a:ext cx="12603350" cy="596735"/>
            <a:chOff x="349857" y="2732400"/>
            <a:chExt cx="10800000" cy="473197"/>
          </a:xfrm>
        </p:grpSpPr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557C1326-DB81-901A-BE54-E84BCCD70C7A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5" name="Connecteur droit 74">
              <a:extLst>
                <a:ext uri="{FF2B5EF4-FFF2-40B4-BE49-F238E27FC236}">
                  <a16:creationId xmlns:a16="http://schemas.microsoft.com/office/drawing/2014/main" id="{9DFFFD22-BD2F-A970-9252-2C5E759328B7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6" name="Connecteur droit 75">
              <a:extLst>
                <a:ext uri="{FF2B5EF4-FFF2-40B4-BE49-F238E27FC236}">
                  <a16:creationId xmlns:a16="http://schemas.microsoft.com/office/drawing/2014/main" id="{88607EC7-E843-213F-D250-8D6DC3A9B6B4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B604621B-F4C7-F66E-105C-770E4FDFDAD1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8" name="Connecteur droit 77">
              <a:extLst>
                <a:ext uri="{FF2B5EF4-FFF2-40B4-BE49-F238E27FC236}">
                  <a16:creationId xmlns:a16="http://schemas.microsoft.com/office/drawing/2014/main" id="{895EC3CE-A36D-D5A4-D824-161FCCB84C91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9" name="Connecteur droit 78">
              <a:extLst>
                <a:ext uri="{FF2B5EF4-FFF2-40B4-BE49-F238E27FC236}">
                  <a16:creationId xmlns:a16="http://schemas.microsoft.com/office/drawing/2014/main" id="{08E5B1F5-75DE-B785-B5D8-0B38E0F11EB3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0" name="Connecteur droit 79">
              <a:extLst>
                <a:ext uri="{FF2B5EF4-FFF2-40B4-BE49-F238E27FC236}">
                  <a16:creationId xmlns:a16="http://schemas.microsoft.com/office/drawing/2014/main" id="{500EA1B7-6B4B-2BD6-2885-B0C3F9F58C5F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1" name="Connecteur droit 80">
              <a:extLst>
                <a:ext uri="{FF2B5EF4-FFF2-40B4-BE49-F238E27FC236}">
                  <a16:creationId xmlns:a16="http://schemas.microsoft.com/office/drawing/2014/main" id="{34BA9012-01F6-091C-9260-21D640F16C2D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2" name="Connecteur droit 81">
              <a:extLst>
                <a:ext uri="{FF2B5EF4-FFF2-40B4-BE49-F238E27FC236}">
                  <a16:creationId xmlns:a16="http://schemas.microsoft.com/office/drawing/2014/main" id="{CD1F90B5-47A0-F049-8867-D39E0A7E50FF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3" name="Connecteur droit 82">
              <a:extLst>
                <a:ext uri="{FF2B5EF4-FFF2-40B4-BE49-F238E27FC236}">
                  <a16:creationId xmlns:a16="http://schemas.microsoft.com/office/drawing/2014/main" id="{C57E5063-3565-5BF6-0AD4-318233C6B292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4" name="Connecteur droit 83">
              <a:extLst>
                <a:ext uri="{FF2B5EF4-FFF2-40B4-BE49-F238E27FC236}">
                  <a16:creationId xmlns:a16="http://schemas.microsoft.com/office/drawing/2014/main" id="{23B9892D-35E8-0202-B43D-E695EBF7A63F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5" name="Connecteur droit 84">
              <a:extLst>
                <a:ext uri="{FF2B5EF4-FFF2-40B4-BE49-F238E27FC236}">
                  <a16:creationId xmlns:a16="http://schemas.microsoft.com/office/drawing/2014/main" id="{25D3463A-4F0B-5DAF-74C2-A41A950F8AA7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6" name="Connecteur droit 85">
              <a:extLst>
                <a:ext uri="{FF2B5EF4-FFF2-40B4-BE49-F238E27FC236}">
                  <a16:creationId xmlns:a16="http://schemas.microsoft.com/office/drawing/2014/main" id="{8EC83854-2A05-9757-68E3-8E0E6057F034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Connecteur droit 86">
              <a:extLst>
                <a:ext uri="{FF2B5EF4-FFF2-40B4-BE49-F238E27FC236}">
                  <a16:creationId xmlns:a16="http://schemas.microsoft.com/office/drawing/2014/main" id="{BF68A322-884C-A051-876C-DB66A5BEEB6A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8" name="Connecteur droit 87">
              <a:extLst>
                <a:ext uri="{FF2B5EF4-FFF2-40B4-BE49-F238E27FC236}">
                  <a16:creationId xmlns:a16="http://schemas.microsoft.com/office/drawing/2014/main" id="{9207AF03-F9B9-D9CF-1383-D9E4AFD54940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9" name="Connecteur droit 88">
              <a:extLst>
                <a:ext uri="{FF2B5EF4-FFF2-40B4-BE49-F238E27FC236}">
                  <a16:creationId xmlns:a16="http://schemas.microsoft.com/office/drawing/2014/main" id="{71B893AF-FCFE-82BC-C980-933A4D52E26F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0" name="Connecteur droit 89">
              <a:extLst>
                <a:ext uri="{FF2B5EF4-FFF2-40B4-BE49-F238E27FC236}">
                  <a16:creationId xmlns:a16="http://schemas.microsoft.com/office/drawing/2014/main" id="{884C7E61-F18C-726A-65BB-7EF83B0076EF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1" name="Connecteur droit 90">
              <a:extLst>
                <a:ext uri="{FF2B5EF4-FFF2-40B4-BE49-F238E27FC236}">
                  <a16:creationId xmlns:a16="http://schemas.microsoft.com/office/drawing/2014/main" id="{DABFB1D9-B121-412F-8422-8EAC8B51A1FE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2" name="Connecteur droit 91">
              <a:extLst>
                <a:ext uri="{FF2B5EF4-FFF2-40B4-BE49-F238E27FC236}">
                  <a16:creationId xmlns:a16="http://schemas.microsoft.com/office/drawing/2014/main" id="{638BD101-E1A2-5CA0-6FD9-2ADF2ECC4D96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Connecteur droit 92">
              <a:extLst>
                <a:ext uri="{FF2B5EF4-FFF2-40B4-BE49-F238E27FC236}">
                  <a16:creationId xmlns:a16="http://schemas.microsoft.com/office/drawing/2014/main" id="{14D86103-987F-6CE3-A51C-CB294C805262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4" name="Connecteur droit 93">
              <a:extLst>
                <a:ext uri="{FF2B5EF4-FFF2-40B4-BE49-F238E27FC236}">
                  <a16:creationId xmlns:a16="http://schemas.microsoft.com/office/drawing/2014/main" id="{FBD3EEB2-4C44-47B6-1F39-990BD7F9FAE2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5" name="Connecteur droit 94">
              <a:extLst>
                <a:ext uri="{FF2B5EF4-FFF2-40B4-BE49-F238E27FC236}">
                  <a16:creationId xmlns:a16="http://schemas.microsoft.com/office/drawing/2014/main" id="{09379291-22D5-ADA9-F49D-257A821A39B7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6" name="Connecteur droit 95">
              <a:extLst>
                <a:ext uri="{FF2B5EF4-FFF2-40B4-BE49-F238E27FC236}">
                  <a16:creationId xmlns:a16="http://schemas.microsoft.com/office/drawing/2014/main" id="{5E33B576-0179-1161-A1F9-BF70F024253F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7" name="Connecteur droit 96">
              <a:extLst>
                <a:ext uri="{FF2B5EF4-FFF2-40B4-BE49-F238E27FC236}">
                  <a16:creationId xmlns:a16="http://schemas.microsoft.com/office/drawing/2014/main" id="{BF1EA8B4-0513-935D-CDBE-9408B475C909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8" name="Connecteur droit 97">
              <a:extLst>
                <a:ext uri="{FF2B5EF4-FFF2-40B4-BE49-F238E27FC236}">
                  <a16:creationId xmlns:a16="http://schemas.microsoft.com/office/drawing/2014/main" id="{B98C4FF6-F633-E9ED-0002-B809F1F8C1F2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necteur droit 98">
              <a:extLst>
                <a:ext uri="{FF2B5EF4-FFF2-40B4-BE49-F238E27FC236}">
                  <a16:creationId xmlns:a16="http://schemas.microsoft.com/office/drawing/2014/main" id="{884D0B34-CB19-609F-36FE-0EC4D5A4B77D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0" name="Connecteur droit 99">
              <a:extLst>
                <a:ext uri="{FF2B5EF4-FFF2-40B4-BE49-F238E27FC236}">
                  <a16:creationId xmlns:a16="http://schemas.microsoft.com/office/drawing/2014/main" id="{AAEEF04A-4FD4-6CA3-2B21-D281B44CD620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1" name="Connecteur droit 100">
              <a:extLst>
                <a:ext uri="{FF2B5EF4-FFF2-40B4-BE49-F238E27FC236}">
                  <a16:creationId xmlns:a16="http://schemas.microsoft.com/office/drawing/2014/main" id="{530638DD-D763-9ADF-8DAF-8F1130C54AAC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2" name="Connecteur droit 101">
              <a:extLst>
                <a:ext uri="{FF2B5EF4-FFF2-40B4-BE49-F238E27FC236}">
                  <a16:creationId xmlns:a16="http://schemas.microsoft.com/office/drawing/2014/main" id="{5FD75EF1-79C3-DE4D-5C48-14878481AAF4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3" name="Connecteur droit 102">
              <a:extLst>
                <a:ext uri="{FF2B5EF4-FFF2-40B4-BE49-F238E27FC236}">
                  <a16:creationId xmlns:a16="http://schemas.microsoft.com/office/drawing/2014/main" id="{25F5B524-5AE7-58B1-64B6-AEFCBDBFF4D2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4" name="Connecteur droit 103">
              <a:extLst>
                <a:ext uri="{FF2B5EF4-FFF2-40B4-BE49-F238E27FC236}">
                  <a16:creationId xmlns:a16="http://schemas.microsoft.com/office/drawing/2014/main" id="{51FBFE6F-D150-B9DD-EDC8-E87D5932CE73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5" name="Connecteur droit 104">
              <a:extLst>
                <a:ext uri="{FF2B5EF4-FFF2-40B4-BE49-F238E27FC236}">
                  <a16:creationId xmlns:a16="http://schemas.microsoft.com/office/drawing/2014/main" id="{5B3DE983-9209-7C3E-E812-A848E486B2E3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06" name="Larme 105">
            <a:extLst>
              <a:ext uri="{FF2B5EF4-FFF2-40B4-BE49-F238E27FC236}">
                <a16:creationId xmlns:a16="http://schemas.microsoft.com/office/drawing/2014/main" id="{E71B9694-71A2-98B7-4F98-61F7CC0A6788}"/>
              </a:ext>
            </a:extLst>
          </p:cNvPr>
          <p:cNvSpPr/>
          <p:nvPr/>
        </p:nvSpPr>
        <p:spPr>
          <a:xfrm rot="8191251">
            <a:off x="3314323" y="4890205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07" name="ZoneTexte 106">
            <a:extLst>
              <a:ext uri="{FF2B5EF4-FFF2-40B4-BE49-F238E27FC236}">
                <a16:creationId xmlns:a16="http://schemas.microsoft.com/office/drawing/2014/main" id="{B3DE9994-17C5-6AFB-BDC2-E24E7CD1B5EB}"/>
              </a:ext>
            </a:extLst>
          </p:cNvPr>
          <p:cNvSpPr txBox="1"/>
          <p:nvPr/>
        </p:nvSpPr>
        <p:spPr>
          <a:xfrm>
            <a:off x="3350492" y="4856724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09" name="ZoneTexte 108">
            <a:extLst>
              <a:ext uri="{FF2B5EF4-FFF2-40B4-BE49-F238E27FC236}">
                <a16:creationId xmlns:a16="http://schemas.microsoft.com/office/drawing/2014/main" id="{59E94A8C-9093-86DF-210D-6C7494A6CCD2}"/>
              </a:ext>
            </a:extLst>
          </p:cNvPr>
          <p:cNvSpPr txBox="1"/>
          <p:nvPr/>
        </p:nvSpPr>
        <p:spPr>
          <a:xfrm>
            <a:off x="1742480" y="4848448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4 070</a:t>
            </a:r>
          </a:p>
        </p:txBody>
      </p:sp>
      <p:sp>
        <p:nvSpPr>
          <p:cNvPr id="120" name="Larme 119">
            <a:extLst>
              <a:ext uri="{FF2B5EF4-FFF2-40B4-BE49-F238E27FC236}">
                <a16:creationId xmlns:a16="http://schemas.microsoft.com/office/drawing/2014/main" id="{72187BC7-7354-4FCB-0D91-E2452E4C8EBF}"/>
              </a:ext>
            </a:extLst>
          </p:cNvPr>
          <p:cNvSpPr/>
          <p:nvPr/>
        </p:nvSpPr>
        <p:spPr>
          <a:xfrm rot="8191251">
            <a:off x="5440638" y="4890205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7" name="ZoneTexte 126">
            <a:extLst>
              <a:ext uri="{FF2B5EF4-FFF2-40B4-BE49-F238E27FC236}">
                <a16:creationId xmlns:a16="http://schemas.microsoft.com/office/drawing/2014/main" id="{677C380C-7988-AB11-4C6E-B72BAF45F6C6}"/>
              </a:ext>
            </a:extLst>
          </p:cNvPr>
          <p:cNvSpPr txBox="1"/>
          <p:nvPr/>
        </p:nvSpPr>
        <p:spPr>
          <a:xfrm>
            <a:off x="5476807" y="4856724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28" name="Larme 127">
            <a:extLst>
              <a:ext uri="{FF2B5EF4-FFF2-40B4-BE49-F238E27FC236}">
                <a16:creationId xmlns:a16="http://schemas.microsoft.com/office/drawing/2014/main" id="{2D2A0C9F-7459-8032-38AB-2BDA44BED4BB}"/>
              </a:ext>
            </a:extLst>
          </p:cNvPr>
          <p:cNvSpPr/>
          <p:nvPr/>
        </p:nvSpPr>
        <p:spPr>
          <a:xfrm rot="8191251">
            <a:off x="729020" y="4891270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9" name="ZoneTexte 128">
            <a:extLst>
              <a:ext uri="{FF2B5EF4-FFF2-40B4-BE49-F238E27FC236}">
                <a16:creationId xmlns:a16="http://schemas.microsoft.com/office/drawing/2014/main" id="{787B7169-91A4-34CB-1992-27CDE690FC2D}"/>
              </a:ext>
            </a:extLst>
          </p:cNvPr>
          <p:cNvSpPr txBox="1"/>
          <p:nvPr/>
        </p:nvSpPr>
        <p:spPr>
          <a:xfrm>
            <a:off x="765189" y="4857789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  <p:sp>
        <p:nvSpPr>
          <p:cNvPr id="130" name="ZoneTexte 129">
            <a:extLst>
              <a:ext uri="{FF2B5EF4-FFF2-40B4-BE49-F238E27FC236}">
                <a16:creationId xmlns:a16="http://schemas.microsoft.com/office/drawing/2014/main" id="{B4DD49D5-B5A0-54BD-4E90-29FBFAAC8419}"/>
              </a:ext>
            </a:extLst>
          </p:cNvPr>
          <p:cNvSpPr txBox="1"/>
          <p:nvPr/>
        </p:nvSpPr>
        <p:spPr>
          <a:xfrm>
            <a:off x="6061774" y="4848448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4 080</a:t>
            </a:r>
          </a:p>
        </p:txBody>
      </p:sp>
      <p:sp>
        <p:nvSpPr>
          <p:cNvPr id="131" name="ZoneTexte 130">
            <a:extLst>
              <a:ext uri="{FF2B5EF4-FFF2-40B4-BE49-F238E27FC236}">
                <a16:creationId xmlns:a16="http://schemas.microsoft.com/office/drawing/2014/main" id="{BC6D8096-C912-E17F-A8F0-BA8EA1550F97}"/>
              </a:ext>
            </a:extLst>
          </p:cNvPr>
          <p:cNvSpPr txBox="1"/>
          <p:nvPr/>
        </p:nvSpPr>
        <p:spPr>
          <a:xfrm>
            <a:off x="5059221" y="4848447"/>
            <a:ext cx="107170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4 078</a:t>
            </a:r>
          </a:p>
        </p:txBody>
      </p:sp>
      <p:grpSp>
        <p:nvGrpSpPr>
          <p:cNvPr id="132" name="Groupe 131">
            <a:extLst>
              <a:ext uri="{FF2B5EF4-FFF2-40B4-BE49-F238E27FC236}">
                <a16:creationId xmlns:a16="http://schemas.microsoft.com/office/drawing/2014/main" id="{D2957CB8-1474-A1AC-BC32-6B4B591875B9}"/>
              </a:ext>
            </a:extLst>
          </p:cNvPr>
          <p:cNvGrpSpPr/>
          <p:nvPr/>
        </p:nvGrpSpPr>
        <p:grpSpPr>
          <a:xfrm>
            <a:off x="7456598" y="1722051"/>
            <a:ext cx="483839" cy="1212443"/>
            <a:chOff x="3546717" y="2502831"/>
            <a:chExt cx="483839" cy="1212443"/>
          </a:xfrm>
        </p:grpSpPr>
        <p:sp>
          <p:nvSpPr>
            <p:cNvPr id="133" name="ZoneTexte 132">
              <a:extLst>
                <a:ext uri="{FF2B5EF4-FFF2-40B4-BE49-F238E27FC236}">
                  <a16:creationId xmlns:a16="http://schemas.microsoft.com/office/drawing/2014/main" id="{51F6DBFA-C91B-8018-0F75-E31C4401A939}"/>
                </a:ext>
              </a:extLst>
            </p:cNvPr>
            <p:cNvSpPr txBox="1"/>
            <p:nvPr/>
          </p:nvSpPr>
          <p:spPr>
            <a:xfrm>
              <a:off x="3546717" y="2502831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00B050"/>
                  </a:solidFill>
                </a:rPr>
                <a:t>B</a:t>
              </a:r>
            </a:p>
          </p:txBody>
        </p:sp>
        <p:cxnSp>
          <p:nvCxnSpPr>
            <p:cNvPr id="134" name="Connecteur droit 133">
              <a:extLst>
                <a:ext uri="{FF2B5EF4-FFF2-40B4-BE49-F238E27FC236}">
                  <a16:creationId xmlns:a16="http://schemas.microsoft.com/office/drawing/2014/main" id="{2101AD7A-5DDF-0D41-3D37-BD59102F0662}"/>
                </a:ext>
              </a:extLst>
            </p:cNvPr>
            <p:cNvCxnSpPr>
              <a:stCxn id="133" idx="2"/>
            </p:cNvCxnSpPr>
            <p:nvPr/>
          </p:nvCxnSpPr>
          <p:spPr>
            <a:xfrm>
              <a:off x="3788637" y="2995274"/>
              <a:ext cx="0" cy="720000"/>
            </a:xfrm>
            <a:prstGeom prst="line">
              <a:avLst/>
            </a:prstGeom>
            <a:ln w="19050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4020438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4/5</a:t>
            </a:r>
          </a:p>
        </p:txBody>
      </p:sp>
      <p:sp>
        <p:nvSpPr>
          <p:cNvPr id="71" name="ZoneTexte 70">
            <a:extLst>
              <a:ext uri="{FF2B5EF4-FFF2-40B4-BE49-F238E27FC236}">
                <a16:creationId xmlns:a16="http://schemas.microsoft.com/office/drawing/2014/main" id="{1D7B1DD4-8F8B-52BB-F847-D432C8C6C0DA}"/>
              </a:ext>
            </a:extLst>
          </p:cNvPr>
          <p:cNvSpPr txBox="1"/>
          <p:nvPr/>
        </p:nvSpPr>
        <p:spPr>
          <a:xfrm>
            <a:off x="3655981" y="984190"/>
            <a:ext cx="1330100" cy="132343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fr-FR" sz="8000" dirty="0">
              <a:solidFill>
                <a:srgbClr val="C00000"/>
              </a:solidFill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62BD1A18-335C-6EB3-E0A9-E9441EF65BE7}"/>
              </a:ext>
            </a:extLst>
          </p:cNvPr>
          <p:cNvSpPr txBox="1"/>
          <p:nvPr/>
        </p:nvSpPr>
        <p:spPr>
          <a:xfrm>
            <a:off x="1016755" y="694446"/>
            <a:ext cx="7263193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800" b="1" dirty="0">
                <a:solidFill>
                  <a:srgbClr val="C00000"/>
                </a:solidFill>
                <a:sym typeface="Webdings" panose="05030102010509060703" pitchFamily="18" charset="2"/>
              </a:rPr>
              <a:t>sept-cent-soixante-six</a:t>
            </a:r>
            <a:endParaRPr lang="fr-FR" sz="4800" dirty="0">
              <a:solidFill>
                <a:srgbClr val="C00000"/>
              </a:solidFill>
            </a:endParaRPr>
          </a:p>
        </p:txBody>
      </p:sp>
      <p:sp>
        <p:nvSpPr>
          <p:cNvPr id="78" name="ZoneTexte 77">
            <a:extLst>
              <a:ext uri="{FF2B5EF4-FFF2-40B4-BE49-F238E27FC236}">
                <a16:creationId xmlns:a16="http://schemas.microsoft.com/office/drawing/2014/main" id="{CA595466-93DA-8AD7-C954-A6FDE729E20E}"/>
              </a:ext>
            </a:extLst>
          </p:cNvPr>
          <p:cNvSpPr txBox="1"/>
          <p:nvPr/>
        </p:nvSpPr>
        <p:spPr>
          <a:xfrm>
            <a:off x="2710654" y="1869402"/>
            <a:ext cx="773116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r>
              <a:rPr lang="fr-FR" sz="3200" dirty="0"/>
              <a:t>760</a:t>
            </a:r>
          </a:p>
        </p:txBody>
      </p:sp>
      <p:sp>
        <p:nvSpPr>
          <p:cNvPr id="79" name="ZoneTexte 78">
            <a:extLst>
              <a:ext uri="{FF2B5EF4-FFF2-40B4-BE49-F238E27FC236}">
                <a16:creationId xmlns:a16="http://schemas.microsoft.com/office/drawing/2014/main" id="{264E9AFD-35A2-6A6C-AEAE-7C7F45500D3C}"/>
              </a:ext>
            </a:extLst>
          </p:cNvPr>
          <p:cNvSpPr txBox="1"/>
          <p:nvPr/>
        </p:nvSpPr>
        <p:spPr>
          <a:xfrm>
            <a:off x="938558" y="1861637"/>
            <a:ext cx="744454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750</a:t>
            </a:r>
          </a:p>
        </p:txBody>
      </p:sp>
      <p:sp>
        <p:nvSpPr>
          <p:cNvPr id="80" name="ZoneTexte 79">
            <a:extLst>
              <a:ext uri="{FF2B5EF4-FFF2-40B4-BE49-F238E27FC236}">
                <a16:creationId xmlns:a16="http://schemas.microsoft.com/office/drawing/2014/main" id="{9FC9E3E2-36A1-5A9D-A3BA-15C57168B4A0}"/>
              </a:ext>
            </a:extLst>
          </p:cNvPr>
          <p:cNvSpPr txBox="1"/>
          <p:nvPr/>
        </p:nvSpPr>
        <p:spPr>
          <a:xfrm>
            <a:off x="4420380" y="1875172"/>
            <a:ext cx="794775" cy="492443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ctr"/>
            <a:r>
              <a:rPr lang="fr-FR" sz="3200" dirty="0"/>
              <a:t>770</a:t>
            </a:r>
          </a:p>
        </p:txBody>
      </p:sp>
      <p:grpSp>
        <p:nvGrpSpPr>
          <p:cNvPr id="81" name="Groupe 80">
            <a:extLst>
              <a:ext uri="{FF2B5EF4-FFF2-40B4-BE49-F238E27FC236}">
                <a16:creationId xmlns:a16="http://schemas.microsoft.com/office/drawing/2014/main" id="{ECB5E25A-C25B-EDE2-8777-9609B5ECAA4A}"/>
              </a:ext>
            </a:extLst>
          </p:cNvPr>
          <p:cNvGrpSpPr/>
          <p:nvPr/>
        </p:nvGrpSpPr>
        <p:grpSpPr>
          <a:xfrm>
            <a:off x="-2230451" y="2266970"/>
            <a:ext cx="10532830" cy="473860"/>
            <a:chOff x="-813271" y="3671276"/>
            <a:chExt cx="10532830" cy="473860"/>
          </a:xfrm>
        </p:grpSpPr>
        <p:grpSp>
          <p:nvGrpSpPr>
            <p:cNvPr id="82" name="Groupe 81">
              <a:extLst>
                <a:ext uri="{FF2B5EF4-FFF2-40B4-BE49-F238E27FC236}">
                  <a16:creationId xmlns:a16="http://schemas.microsoft.com/office/drawing/2014/main" id="{2722E198-9620-E389-FA1B-CB88226873F9}"/>
                </a:ext>
              </a:extLst>
            </p:cNvPr>
            <p:cNvGrpSpPr/>
            <p:nvPr/>
          </p:nvGrpSpPr>
          <p:grpSpPr>
            <a:xfrm>
              <a:off x="-813271" y="3671276"/>
              <a:ext cx="5266415" cy="473197"/>
              <a:chOff x="349857" y="2732400"/>
              <a:chExt cx="10800000" cy="473197"/>
            </a:xfrm>
          </p:grpSpPr>
          <p:cxnSp>
            <p:nvCxnSpPr>
              <p:cNvPr id="134" name="Connecteur droit 133">
                <a:extLst>
                  <a:ext uri="{FF2B5EF4-FFF2-40B4-BE49-F238E27FC236}">
                    <a16:creationId xmlns:a16="http://schemas.microsoft.com/office/drawing/2014/main" id="{8775C591-B73C-20A8-9263-324313CF3901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5" name="Connecteur droit 134">
                <a:extLst>
                  <a:ext uri="{FF2B5EF4-FFF2-40B4-BE49-F238E27FC236}">
                    <a16:creationId xmlns:a16="http://schemas.microsoft.com/office/drawing/2014/main" id="{7DB4CEF5-3452-FBEA-6FE5-F590104950C5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6" name="Connecteur droit 135">
                <a:extLst>
                  <a:ext uri="{FF2B5EF4-FFF2-40B4-BE49-F238E27FC236}">
                    <a16:creationId xmlns:a16="http://schemas.microsoft.com/office/drawing/2014/main" id="{5AB4E4E8-E0CE-E8C9-4FCA-81D6D1C649B6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7" name="Connecteur droit 136">
                <a:extLst>
                  <a:ext uri="{FF2B5EF4-FFF2-40B4-BE49-F238E27FC236}">
                    <a16:creationId xmlns:a16="http://schemas.microsoft.com/office/drawing/2014/main" id="{FCC5BAE2-67F7-BE1E-CCA3-03891C54808B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8" name="Connecteur droit 137">
                <a:extLst>
                  <a:ext uri="{FF2B5EF4-FFF2-40B4-BE49-F238E27FC236}">
                    <a16:creationId xmlns:a16="http://schemas.microsoft.com/office/drawing/2014/main" id="{9D2FAEA2-C845-2FDE-ECDA-7E091C6AC0B9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9" name="Connecteur droit 138">
                <a:extLst>
                  <a:ext uri="{FF2B5EF4-FFF2-40B4-BE49-F238E27FC236}">
                    <a16:creationId xmlns:a16="http://schemas.microsoft.com/office/drawing/2014/main" id="{7DCC204D-6E72-EE48-F6C2-8B6E04D6F590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0" name="Connecteur droit 139">
                <a:extLst>
                  <a:ext uri="{FF2B5EF4-FFF2-40B4-BE49-F238E27FC236}">
                    <a16:creationId xmlns:a16="http://schemas.microsoft.com/office/drawing/2014/main" id="{F3587CA3-719D-EC8F-BD4E-C877F1B2E0A1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1" name="Connecteur droit 140">
                <a:extLst>
                  <a:ext uri="{FF2B5EF4-FFF2-40B4-BE49-F238E27FC236}">
                    <a16:creationId xmlns:a16="http://schemas.microsoft.com/office/drawing/2014/main" id="{DD5A137A-BEEE-327E-8810-6F489A160689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2" name="Connecteur droit 141">
                <a:extLst>
                  <a:ext uri="{FF2B5EF4-FFF2-40B4-BE49-F238E27FC236}">
                    <a16:creationId xmlns:a16="http://schemas.microsoft.com/office/drawing/2014/main" id="{06DF6ADB-89EB-6255-691E-0FCE69BBC5C8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3" name="Connecteur droit 142">
                <a:extLst>
                  <a:ext uri="{FF2B5EF4-FFF2-40B4-BE49-F238E27FC236}">
                    <a16:creationId xmlns:a16="http://schemas.microsoft.com/office/drawing/2014/main" id="{15E9DF38-1C29-8837-4E22-01C07F9C741B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4" name="Connecteur droit 143">
                <a:extLst>
                  <a:ext uri="{FF2B5EF4-FFF2-40B4-BE49-F238E27FC236}">
                    <a16:creationId xmlns:a16="http://schemas.microsoft.com/office/drawing/2014/main" id="{4CBCA33F-FA39-817D-C53C-F93077D27C7D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5" name="Connecteur droit 144">
                <a:extLst>
                  <a:ext uri="{FF2B5EF4-FFF2-40B4-BE49-F238E27FC236}">
                    <a16:creationId xmlns:a16="http://schemas.microsoft.com/office/drawing/2014/main" id="{EEFBF4DE-4C00-9E32-0922-AFBDB50A31DC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6" name="Connecteur droit 145">
                <a:extLst>
                  <a:ext uri="{FF2B5EF4-FFF2-40B4-BE49-F238E27FC236}">
                    <a16:creationId xmlns:a16="http://schemas.microsoft.com/office/drawing/2014/main" id="{AA5BD8AB-D8B4-FD4C-2C69-9062C9A185AB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7" name="Connecteur droit 146">
                <a:extLst>
                  <a:ext uri="{FF2B5EF4-FFF2-40B4-BE49-F238E27FC236}">
                    <a16:creationId xmlns:a16="http://schemas.microsoft.com/office/drawing/2014/main" id="{81361EB8-1599-B82C-43D1-B4E8B876628A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8" name="Connecteur droit 147">
                <a:extLst>
                  <a:ext uri="{FF2B5EF4-FFF2-40B4-BE49-F238E27FC236}">
                    <a16:creationId xmlns:a16="http://schemas.microsoft.com/office/drawing/2014/main" id="{6FE7E531-2994-69B8-27F9-9514325142CC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49" name="Connecteur droit 148">
                <a:extLst>
                  <a:ext uri="{FF2B5EF4-FFF2-40B4-BE49-F238E27FC236}">
                    <a16:creationId xmlns:a16="http://schemas.microsoft.com/office/drawing/2014/main" id="{65FC5C03-CAAF-23AF-6404-BCA00B6FC4A4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0" name="Connecteur droit 149">
                <a:extLst>
                  <a:ext uri="{FF2B5EF4-FFF2-40B4-BE49-F238E27FC236}">
                    <a16:creationId xmlns:a16="http://schemas.microsoft.com/office/drawing/2014/main" id="{E902E4ED-D779-5C91-0B96-4D5A1485EB75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1" name="Connecteur droit 150">
                <a:extLst>
                  <a:ext uri="{FF2B5EF4-FFF2-40B4-BE49-F238E27FC236}">
                    <a16:creationId xmlns:a16="http://schemas.microsoft.com/office/drawing/2014/main" id="{E283CC35-4685-D85C-F9C2-F919BB487CC3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2" name="Connecteur droit 151">
                <a:extLst>
                  <a:ext uri="{FF2B5EF4-FFF2-40B4-BE49-F238E27FC236}">
                    <a16:creationId xmlns:a16="http://schemas.microsoft.com/office/drawing/2014/main" id="{04BDE342-9A24-D6B1-60ED-A87285731880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3" name="Connecteur droit 152">
                <a:extLst>
                  <a:ext uri="{FF2B5EF4-FFF2-40B4-BE49-F238E27FC236}">
                    <a16:creationId xmlns:a16="http://schemas.microsoft.com/office/drawing/2014/main" id="{3E2F0DB4-7F05-BE7A-DD79-97BEF82B306F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4" name="Connecteur droit 153">
                <a:extLst>
                  <a:ext uri="{FF2B5EF4-FFF2-40B4-BE49-F238E27FC236}">
                    <a16:creationId xmlns:a16="http://schemas.microsoft.com/office/drawing/2014/main" id="{82A6C5B7-1598-D6AF-DAD4-66704E7EC309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5" name="Connecteur droit 154">
                <a:extLst>
                  <a:ext uri="{FF2B5EF4-FFF2-40B4-BE49-F238E27FC236}">
                    <a16:creationId xmlns:a16="http://schemas.microsoft.com/office/drawing/2014/main" id="{1AE5F3B6-044D-B1BF-C327-C75716F254B7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6" name="Connecteur droit 155">
                <a:extLst>
                  <a:ext uri="{FF2B5EF4-FFF2-40B4-BE49-F238E27FC236}">
                    <a16:creationId xmlns:a16="http://schemas.microsoft.com/office/drawing/2014/main" id="{04C450D9-AF5D-13B7-7991-A60F467B8709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7" name="Connecteur droit 156">
                <a:extLst>
                  <a:ext uri="{FF2B5EF4-FFF2-40B4-BE49-F238E27FC236}">
                    <a16:creationId xmlns:a16="http://schemas.microsoft.com/office/drawing/2014/main" id="{313B04F5-EA3B-325B-E308-CAA6E60ED600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8" name="Connecteur droit 157">
                <a:extLst>
                  <a:ext uri="{FF2B5EF4-FFF2-40B4-BE49-F238E27FC236}">
                    <a16:creationId xmlns:a16="http://schemas.microsoft.com/office/drawing/2014/main" id="{7CAD94BE-7A4A-1019-FC30-DCA9C114F1AD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59" name="Connecteur droit 158">
                <a:extLst>
                  <a:ext uri="{FF2B5EF4-FFF2-40B4-BE49-F238E27FC236}">
                    <a16:creationId xmlns:a16="http://schemas.microsoft.com/office/drawing/2014/main" id="{1F5A321C-3B49-3937-096E-A8DD863B2BFA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0" name="Connecteur droit 159">
                <a:extLst>
                  <a:ext uri="{FF2B5EF4-FFF2-40B4-BE49-F238E27FC236}">
                    <a16:creationId xmlns:a16="http://schemas.microsoft.com/office/drawing/2014/main" id="{D36D9403-B211-F39A-7938-79457409161B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1" name="Connecteur droit 160">
                <a:extLst>
                  <a:ext uri="{FF2B5EF4-FFF2-40B4-BE49-F238E27FC236}">
                    <a16:creationId xmlns:a16="http://schemas.microsoft.com/office/drawing/2014/main" id="{BED7E6C0-CB6F-C7B8-034A-8694AD2A7259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2" name="Connecteur droit 161">
                <a:extLst>
                  <a:ext uri="{FF2B5EF4-FFF2-40B4-BE49-F238E27FC236}">
                    <a16:creationId xmlns:a16="http://schemas.microsoft.com/office/drawing/2014/main" id="{756A877C-B80D-32D9-8DCD-4E6C3029D5C2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3" name="Connecteur droit 162">
                <a:extLst>
                  <a:ext uri="{FF2B5EF4-FFF2-40B4-BE49-F238E27FC236}">
                    <a16:creationId xmlns:a16="http://schemas.microsoft.com/office/drawing/2014/main" id="{66DC2124-8B41-6B1C-77E6-B56588E4B0C4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4" name="Connecteur droit 163">
                <a:extLst>
                  <a:ext uri="{FF2B5EF4-FFF2-40B4-BE49-F238E27FC236}">
                    <a16:creationId xmlns:a16="http://schemas.microsoft.com/office/drawing/2014/main" id="{3CF4FD3E-3234-4F69-1D0F-B29C4584AC1A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65" name="Connecteur droit 164">
                <a:extLst>
                  <a:ext uri="{FF2B5EF4-FFF2-40B4-BE49-F238E27FC236}">
                    <a16:creationId xmlns:a16="http://schemas.microsoft.com/office/drawing/2014/main" id="{0A1D804F-67CB-D10D-6A25-DD3C95ABF5F9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grpSp>
          <p:nvGrpSpPr>
            <p:cNvPr id="83" name="Groupe 82">
              <a:extLst>
                <a:ext uri="{FF2B5EF4-FFF2-40B4-BE49-F238E27FC236}">
                  <a16:creationId xmlns:a16="http://schemas.microsoft.com/office/drawing/2014/main" id="{692C8180-C5EC-E00D-31A3-CC8827524873}"/>
                </a:ext>
              </a:extLst>
            </p:cNvPr>
            <p:cNvGrpSpPr/>
            <p:nvPr/>
          </p:nvGrpSpPr>
          <p:grpSpPr>
            <a:xfrm>
              <a:off x="4453144" y="3671939"/>
              <a:ext cx="5266415" cy="473197"/>
              <a:chOff x="349857" y="2732400"/>
              <a:chExt cx="10800000" cy="473197"/>
            </a:xfrm>
          </p:grpSpPr>
          <p:cxnSp>
            <p:nvCxnSpPr>
              <p:cNvPr id="84" name="Connecteur droit 83">
                <a:extLst>
                  <a:ext uri="{FF2B5EF4-FFF2-40B4-BE49-F238E27FC236}">
                    <a16:creationId xmlns:a16="http://schemas.microsoft.com/office/drawing/2014/main" id="{FB998AF1-38E2-5E88-A7C8-D68101613E4E}"/>
                  </a:ext>
                </a:extLst>
              </p:cNvPr>
              <p:cNvCxnSpPr/>
              <p:nvPr/>
            </p:nvCxnSpPr>
            <p:spPr>
              <a:xfrm>
                <a:off x="349857" y="3200400"/>
                <a:ext cx="10800000" cy="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5" name="Connecteur droit 84">
                <a:extLst>
                  <a:ext uri="{FF2B5EF4-FFF2-40B4-BE49-F238E27FC236}">
                    <a16:creationId xmlns:a16="http://schemas.microsoft.com/office/drawing/2014/main" id="{CD2875F7-F2BC-DBE8-B630-C65C4312333A}"/>
                  </a:ext>
                </a:extLst>
              </p:cNvPr>
              <p:cNvCxnSpPr/>
              <p:nvPr/>
            </p:nvCxnSpPr>
            <p:spPr>
              <a:xfrm>
                <a:off x="353832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6" name="Connecteur droit 85">
                <a:extLst>
                  <a:ext uri="{FF2B5EF4-FFF2-40B4-BE49-F238E27FC236}">
                    <a16:creationId xmlns:a16="http://schemas.microsoft.com/office/drawing/2014/main" id="{59C2BB8D-FCF5-6C9B-A751-27297869ABA6}"/>
                  </a:ext>
                </a:extLst>
              </p:cNvPr>
              <p:cNvCxnSpPr/>
              <p:nvPr/>
            </p:nvCxnSpPr>
            <p:spPr>
              <a:xfrm>
                <a:off x="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7" name="Connecteur droit 86">
                <a:extLst>
                  <a:ext uri="{FF2B5EF4-FFF2-40B4-BE49-F238E27FC236}">
                    <a16:creationId xmlns:a16="http://schemas.microsoft.com/office/drawing/2014/main" id="{730952BD-80C8-88E2-FBB6-0FD1BA14839D}"/>
                  </a:ext>
                </a:extLst>
              </p:cNvPr>
              <p:cNvCxnSpPr/>
              <p:nvPr/>
            </p:nvCxnSpPr>
            <p:spPr>
              <a:xfrm>
                <a:off x="1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8" name="Connecteur droit 87">
                <a:extLst>
                  <a:ext uri="{FF2B5EF4-FFF2-40B4-BE49-F238E27FC236}">
                    <a16:creationId xmlns:a16="http://schemas.microsoft.com/office/drawing/2014/main" id="{B77209B3-BFAD-C5DB-3538-5F8C5B07F219}"/>
                  </a:ext>
                </a:extLst>
              </p:cNvPr>
              <p:cNvCxnSpPr/>
              <p:nvPr/>
            </p:nvCxnSpPr>
            <p:spPr>
              <a:xfrm>
                <a:off x="1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89" name="Connecteur droit 88">
                <a:extLst>
                  <a:ext uri="{FF2B5EF4-FFF2-40B4-BE49-F238E27FC236}">
                    <a16:creationId xmlns:a16="http://schemas.microsoft.com/office/drawing/2014/main" id="{CEF712AA-967E-1E0E-27A0-DAE73250A94F}"/>
                  </a:ext>
                </a:extLst>
              </p:cNvPr>
              <p:cNvCxnSpPr/>
              <p:nvPr/>
            </p:nvCxnSpPr>
            <p:spPr>
              <a:xfrm>
                <a:off x="1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0" name="Connecteur droit 89">
                <a:extLst>
                  <a:ext uri="{FF2B5EF4-FFF2-40B4-BE49-F238E27FC236}">
                    <a16:creationId xmlns:a16="http://schemas.microsoft.com/office/drawing/2014/main" id="{CD740020-BB4F-E418-DA0F-0EF2951FFA44}"/>
                  </a:ext>
                </a:extLst>
              </p:cNvPr>
              <p:cNvCxnSpPr/>
              <p:nvPr/>
            </p:nvCxnSpPr>
            <p:spPr>
              <a:xfrm>
                <a:off x="21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1" name="Connecteur droit 90">
                <a:extLst>
                  <a:ext uri="{FF2B5EF4-FFF2-40B4-BE49-F238E27FC236}">
                    <a16:creationId xmlns:a16="http://schemas.microsoft.com/office/drawing/2014/main" id="{9B854F96-1843-2381-EFF2-6F2D3FB9AE8C}"/>
                  </a:ext>
                </a:extLst>
              </p:cNvPr>
              <p:cNvCxnSpPr/>
              <p:nvPr/>
            </p:nvCxnSpPr>
            <p:spPr>
              <a:xfrm>
                <a:off x="25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2" name="Connecteur droit 91">
                <a:extLst>
                  <a:ext uri="{FF2B5EF4-FFF2-40B4-BE49-F238E27FC236}">
                    <a16:creationId xmlns:a16="http://schemas.microsoft.com/office/drawing/2014/main" id="{9D897125-F280-EFE9-FF50-9808D8F5E841}"/>
                  </a:ext>
                </a:extLst>
              </p:cNvPr>
              <p:cNvCxnSpPr/>
              <p:nvPr/>
            </p:nvCxnSpPr>
            <p:spPr>
              <a:xfrm>
                <a:off x="28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3" name="Connecteur droit 92">
                <a:extLst>
                  <a:ext uri="{FF2B5EF4-FFF2-40B4-BE49-F238E27FC236}">
                    <a16:creationId xmlns:a16="http://schemas.microsoft.com/office/drawing/2014/main" id="{CBBA8ED5-CF5A-5867-6192-7016BAFD120E}"/>
                  </a:ext>
                </a:extLst>
              </p:cNvPr>
              <p:cNvCxnSpPr/>
              <p:nvPr/>
            </p:nvCxnSpPr>
            <p:spPr>
              <a:xfrm>
                <a:off x="32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4" name="Connecteur droit 93">
                <a:extLst>
                  <a:ext uri="{FF2B5EF4-FFF2-40B4-BE49-F238E27FC236}">
                    <a16:creationId xmlns:a16="http://schemas.microsoft.com/office/drawing/2014/main" id="{4F70430B-94E9-FF63-DE47-E04053CFC162}"/>
                  </a:ext>
                </a:extLst>
              </p:cNvPr>
              <p:cNvCxnSpPr/>
              <p:nvPr/>
            </p:nvCxnSpPr>
            <p:spPr>
              <a:xfrm>
                <a:off x="35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5" name="Connecteur droit 94">
                <a:extLst>
                  <a:ext uri="{FF2B5EF4-FFF2-40B4-BE49-F238E27FC236}">
                    <a16:creationId xmlns:a16="http://schemas.microsoft.com/office/drawing/2014/main" id="{D8B9E6DB-1886-3951-B99E-7C2B81982CA7}"/>
                  </a:ext>
                </a:extLst>
              </p:cNvPr>
              <p:cNvCxnSpPr/>
              <p:nvPr/>
            </p:nvCxnSpPr>
            <p:spPr>
              <a:xfrm>
                <a:off x="3949857" y="2732400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6" name="Connecteur droit 95">
                <a:extLst>
                  <a:ext uri="{FF2B5EF4-FFF2-40B4-BE49-F238E27FC236}">
                    <a16:creationId xmlns:a16="http://schemas.microsoft.com/office/drawing/2014/main" id="{920C9C93-823C-6887-ADD7-195C80256D88}"/>
                  </a:ext>
                </a:extLst>
              </p:cNvPr>
              <p:cNvCxnSpPr/>
              <p:nvPr/>
            </p:nvCxnSpPr>
            <p:spPr>
              <a:xfrm>
                <a:off x="43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7" name="Connecteur droit 96">
                <a:extLst>
                  <a:ext uri="{FF2B5EF4-FFF2-40B4-BE49-F238E27FC236}">
                    <a16:creationId xmlns:a16="http://schemas.microsoft.com/office/drawing/2014/main" id="{1AC7EF9D-4EA0-ACAE-FC15-7515B51E962E}"/>
                  </a:ext>
                </a:extLst>
              </p:cNvPr>
              <p:cNvCxnSpPr/>
              <p:nvPr/>
            </p:nvCxnSpPr>
            <p:spPr>
              <a:xfrm>
                <a:off x="46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8" name="Connecteur droit 97">
                <a:extLst>
                  <a:ext uri="{FF2B5EF4-FFF2-40B4-BE49-F238E27FC236}">
                    <a16:creationId xmlns:a16="http://schemas.microsoft.com/office/drawing/2014/main" id="{4EC9734A-49D1-EF6F-6778-BA1AD6255622}"/>
                  </a:ext>
                </a:extLst>
              </p:cNvPr>
              <p:cNvCxnSpPr/>
              <p:nvPr/>
            </p:nvCxnSpPr>
            <p:spPr>
              <a:xfrm>
                <a:off x="50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99" name="Connecteur droit 98">
                <a:extLst>
                  <a:ext uri="{FF2B5EF4-FFF2-40B4-BE49-F238E27FC236}">
                    <a16:creationId xmlns:a16="http://schemas.microsoft.com/office/drawing/2014/main" id="{6CE1F935-C17F-3AF1-C418-548107077018}"/>
                  </a:ext>
                </a:extLst>
              </p:cNvPr>
              <p:cNvCxnSpPr/>
              <p:nvPr/>
            </p:nvCxnSpPr>
            <p:spPr>
              <a:xfrm>
                <a:off x="53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0" name="Connecteur droit 99">
                <a:extLst>
                  <a:ext uri="{FF2B5EF4-FFF2-40B4-BE49-F238E27FC236}">
                    <a16:creationId xmlns:a16="http://schemas.microsoft.com/office/drawing/2014/main" id="{7F5CCBF3-EB13-C18A-6688-EBBA04AFB7ED}"/>
                  </a:ext>
                </a:extLst>
              </p:cNvPr>
              <p:cNvCxnSpPr/>
              <p:nvPr/>
            </p:nvCxnSpPr>
            <p:spPr>
              <a:xfrm>
                <a:off x="57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1" name="Connecteur droit 100">
                <a:extLst>
                  <a:ext uri="{FF2B5EF4-FFF2-40B4-BE49-F238E27FC236}">
                    <a16:creationId xmlns:a16="http://schemas.microsoft.com/office/drawing/2014/main" id="{1273C0A0-19A5-4901-8D38-B8DE3D09EFE8}"/>
                  </a:ext>
                </a:extLst>
              </p:cNvPr>
              <p:cNvCxnSpPr/>
              <p:nvPr/>
            </p:nvCxnSpPr>
            <p:spPr>
              <a:xfrm>
                <a:off x="61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2" name="Connecteur droit 101">
                <a:extLst>
                  <a:ext uri="{FF2B5EF4-FFF2-40B4-BE49-F238E27FC236}">
                    <a16:creationId xmlns:a16="http://schemas.microsoft.com/office/drawing/2014/main" id="{1057D785-3112-BFE1-09B9-C218C7939FFB}"/>
                  </a:ext>
                </a:extLst>
              </p:cNvPr>
              <p:cNvCxnSpPr/>
              <p:nvPr/>
            </p:nvCxnSpPr>
            <p:spPr>
              <a:xfrm>
                <a:off x="64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3" name="Connecteur droit 102">
                <a:extLst>
                  <a:ext uri="{FF2B5EF4-FFF2-40B4-BE49-F238E27FC236}">
                    <a16:creationId xmlns:a16="http://schemas.microsoft.com/office/drawing/2014/main" id="{008609DA-46B5-DAB4-EE5E-CB56CFB3E45D}"/>
                  </a:ext>
                </a:extLst>
              </p:cNvPr>
              <p:cNvCxnSpPr/>
              <p:nvPr/>
            </p:nvCxnSpPr>
            <p:spPr>
              <a:xfrm>
                <a:off x="68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4" name="Connecteur droit 103">
                <a:extLst>
                  <a:ext uri="{FF2B5EF4-FFF2-40B4-BE49-F238E27FC236}">
                    <a16:creationId xmlns:a16="http://schemas.microsoft.com/office/drawing/2014/main" id="{6E0A88AD-293D-2B4E-51EE-4C2FC8E9664B}"/>
                  </a:ext>
                </a:extLst>
              </p:cNvPr>
              <p:cNvCxnSpPr/>
              <p:nvPr/>
            </p:nvCxnSpPr>
            <p:spPr>
              <a:xfrm>
                <a:off x="71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5" name="Connecteur droit 104">
                <a:extLst>
                  <a:ext uri="{FF2B5EF4-FFF2-40B4-BE49-F238E27FC236}">
                    <a16:creationId xmlns:a16="http://schemas.microsoft.com/office/drawing/2014/main" id="{0C21DBD7-83E6-E648-445A-717DF1AE1EB1}"/>
                  </a:ext>
                </a:extLst>
              </p:cNvPr>
              <p:cNvCxnSpPr/>
              <p:nvPr/>
            </p:nvCxnSpPr>
            <p:spPr>
              <a:xfrm>
                <a:off x="7541906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6" name="Connecteur droit 105">
                <a:extLst>
                  <a:ext uri="{FF2B5EF4-FFF2-40B4-BE49-F238E27FC236}">
                    <a16:creationId xmlns:a16="http://schemas.microsoft.com/office/drawing/2014/main" id="{B2A3E0BF-D784-9BBE-216B-18986F79209D}"/>
                  </a:ext>
                </a:extLst>
              </p:cNvPr>
              <p:cNvCxnSpPr/>
              <p:nvPr/>
            </p:nvCxnSpPr>
            <p:spPr>
              <a:xfrm>
                <a:off x="79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7" name="Connecteur droit 106">
                <a:extLst>
                  <a:ext uri="{FF2B5EF4-FFF2-40B4-BE49-F238E27FC236}">
                    <a16:creationId xmlns:a16="http://schemas.microsoft.com/office/drawing/2014/main" id="{F0326805-87AD-A5D1-950E-F7D203FF17DB}"/>
                  </a:ext>
                </a:extLst>
              </p:cNvPr>
              <p:cNvCxnSpPr/>
              <p:nvPr/>
            </p:nvCxnSpPr>
            <p:spPr>
              <a:xfrm>
                <a:off x="82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09" name="Connecteur droit 108">
                <a:extLst>
                  <a:ext uri="{FF2B5EF4-FFF2-40B4-BE49-F238E27FC236}">
                    <a16:creationId xmlns:a16="http://schemas.microsoft.com/office/drawing/2014/main" id="{291B5254-E3E9-3EA5-78D8-C87A1D08B7A5}"/>
                  </a:ext>
                </a:extLst>
              </p:cNvPr>
              <p:cNvCxnSpPr/>
              <p:nvPr/>
            </p:nvCxnSpPr>
            <p:spPr>
              <a:xfrm>
                <a:off x="86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7" name="Connecteur droit 126">
                <a:extLst>
                  <a:ext uri="{FF2B5EF4-FFF2-40B4-BE49-F238E27FC236}">
                    <a16:creationId xmlns:a16="http://schemas.microsoft.com/office/drawing/2014/main" id="{C85A98DB-4022-E8DA-7B94-439387E1B2FD}"/>
                  </a:ext>
                </a:extLst>
              </p:cNvPr>
              <p:cNvCxnSpPr/>
              <p:nvPr/>
            </p:nvCxnSpPr>
            <p:spPr>
              <a:xfrm>
                <a:off x="89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8" name="Connecteur droit 127">
                <a:extLst>
                  <a:ext uri="{FF2B5EF4-FFF2-40B4-BE49-F238E27FC236}">
                    <a16:creationId xmlns:a16="http://schemas.microsoft.com/office/drawing/2014/main" id="{9EDA5C39-3D4F-3466-E235-D7CB31D2F9B3}"/>
                  </a:ext>
                </a:extLst>
              </p:cNvPr>
              <p:cNvCxnSpPr/>
              <p:nvPr/>
            </p:nvCxnSpPr>
            <p:spPr>
              <a:xfrm>
                <a:off x="934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29" name="Connecteur droit 128">
                <a:extLst>
                  <a:ext uri="{FF2B5EF4-FFF2-40B4-BE49-F238E27FC236}">
                    <a16:creationId xmlns:a16="http://schemas.microsoft.com/office/drawing/2014/main" id="{53C94B70-C842-3D56-43BD-74A14C5C4AE0}"/>
                  </a:ext>
                </a:extLst>
              </p:cNvPr>
              <p:cNvCxnSpPr/>
              <p:nvPr/>
            </p:nvCxnSpPr>
            <p:spPr>
              <a:xfrm>
                <a:off x="970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0" name="Connecteur droit 129">
                <a:extLst>
                  <a:ext uri="{FF2B5EF4-FFF2-40B4-BE49-F238E27FC236}">
                    <a16:creationId xmlns:a16="http://schemas.microsoft.com/office/drawing/2014/main" id="{81017E9E-4869-1FF4-C4BB-11BE5E68A3A1}"/>
                  </a:ext>
                </a:extLst>
              </p:cNvPr>
              <p:cNvCxnSpPr/>
              <p:nvPr/>
            </p:nvCxnSpPr>
            <p:spPr>
              <a:xfrm>
                <a:off x="1006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1" name="Connecteur droit 130">
                <a:extLst>
                  <a:ext uri="{FF2B5EF4-FFF2-40B4-BE49-F238E27FC236}">
                    <a16:creationId xmlns:a16="http://schemas.microsoft.com/office/drawing/2014/main" id="{E5C7D448-8716-8866-26BA-A21F30AD7CD5}"/>
                  </a:ext>
                </a:extLst>
              </p:cNvPr>
              <p:cNvCxnSpPr/>
              <p:nvPr/>
            </p:nvCxnSpPr>
            <p:spPr>
              <a:xfrm>
                <a:off x="1042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2" name="Connecteur droit 131">
                <a:extLst>
                  <a:ext uri="{FF2B5EF4-FFF2-40B4-BE49-F238E27FC236}">
                    <a16:creationId xmlns:a16="http://schemas.microsoft.com/office/drawing/2014/main" id="{135FAAB3-0352-3984-71FF-C653BB26DE6B}"/>
                  </a:ext>
                </a:extLst>
              </p:cNvPr>
              <p:cNvCxnSpPr/>
              <p:nvPr/>
            </p:nvCxnSpPr>
            <p:spPr>
              <a:xfrm>
                <a:off x="10789857" y="2840400"/>
                <a:ext cx="0" cy="360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133" name="Connecteur droit 132">
                <a:extLst>
                  <a:ext uri="{FF2B5EF4-FFF2-40B4-BE49-F238E27FC236}">
                    <a16:creationId xmlns:a16="http://schemas.microsoft.com/office/drawing/2014/main" id="{0F39AD23-C3D8-2EA6-D8B0-031BF1A45429}"/>
                  </a:ext>
                </a:extLst>
              </p:cNvPr>
              <p:cNvCxnSpPr/>
              <p:nvPr/>
            </p:nvCxnSpPr>
            <p:spPr>
              <a:xfrm>
                <a:off x="11149857" y="2737597"/>
                <a:ext cx="0" cy="468000"/>
              </a:xfrm>
              <a:prstGeom prst="line">
                <a:avLst/>
              </a:prstGeom>
              <a:ln w="19050">
                <a:solidFill>
                  <a:schemeClr val="tx1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grpSp>
        <p:nvGrpSpPr>
          <p:cNvPr id="75" name="Groupe 74">
            <a:extLst>
              <a:ext uri="{FF2B5EF4-FFF2-40B4-BE49-F238E27FC236}">
                <a16:creationId xmlns:a16="http://schemas.microsoft.com/office/drawing/2014/main" id="{49E16634-D723-C7D3-B648-39DB3C35EAB4}"/>
              </a:ext>
            </a:extLst>
          </p:cNvPr>
          <p:cNvGrpSpPr/>
          <p:nvPr/>
        </p:nvGrpSpPr>
        <p:grpSpPr>
          <a:xfrm>
            <a:off x="3841009" y="1527120"/>
            <a:ext cx="483839" cy="1212443"/>
            <a:chOff x="2512557" y="1756605"/>
            <a:chExt cx="483839" cy="1212443"/>
          </a:xfrm>
        </p:grpSpPr>
        <p:sp>
          <p:nvSpPr>
            <p:cNvPr id="76" name="ZoneTexte 75">
              <a:extLst>
                <a:ext uri="{FF2B5EF4-FFF2-40B4-BE49-F238E27FC236}">
                  <a16:creationId xmlns:a16="http://schemas.microsoft.com/office/drawing/2014/main" id="{531AA327-7159-B397-82D5-FF9D55DBAA7E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B</a:t>
              </a:r>
            </a:p>
          </p:txBody>
        </p:sp>
        <p:cxnSp>
          <p:nvCxnSpPr>
            <p:cNvPr id="77" name="Connecteur droit 76">
              <a:extLst>
                <a:ext uri="{FF2B5EF4-FFF2-40B4-BE49-F238E27FC236}">
                  <a16:creationId xmlns:a16="http://schemas.microsoft.com/office/drawing/2014/main" id="{D0AA2D91-763F-EE38-99B7-A75F7D8671AF}"/>
                </a:ext>
              </a:extLst>
            </p:cNvPr>
            <p:cNvCxnSpPr>
              <a:stCxn id="76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8" name="Groupe 7">
            <a:extLst>
              <a:ext uri="{FF2B5EF4-FFF2-40B4-BE49-F238E27FC236}">
                <a16:creationId xmlns:a16="http://schemas.microsoft.com/office/drawing/2014/main" id="{50DB2D66-13E5-69BE-BECE-F4381A69D43F}"/>
              </a:ext>
            </a:extLst>
          </p:cNvPr>
          <p:cNvGrpSpPr/>
          <p:nvPr/>
        </p:nvGrpSpPr>
        <p:grpSpPr>
          <a:xfrm>
            <a:off x="7710208" y="1510827"/>
            <a:ext cx="483839" cy="1212443"/>
            <a:chOff x="2512557" y="1756605"/>
            <a:chExt cx="483839" cy="1212443"/>
          </a:xfrm>
        </p:grpSpPr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6F97786E-AD41-935B-A770-91D17F12940E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C</a:t>
              </a:r>
            </a:p>
          </p:txBody>
        </p:sp>
        <p:cxnSp>
          <p:nvCxnSpPr>
            <p:cNvPr id="10" name="Connecteur droit 9">
              <a:extLst>
                <a:ext uri="{FF2B5EF4-FFF2-40B4-BE49-F238E27FC236}">
                  <a16:creationId xmlns:a16="http://schemas.microsoft.com/office/drawing/2014/main" id="{7A4C7791-15F3-1B60-C1A9-2F7DC9A38F3E}"/>
                </a:ext>
              </a:extLst>
            </p:cNvPr>
            <p:cNvCxnSpPr>
              <a:cxnSpLocks/>
              <a:stCxn id="9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72" name="Groupe 71">
            <a:extLst>
              <a:ext uri="{FF2B5EF4-FFF2-40B4-BE49-F238E27FC236}">
                <a16:creationId xmlns:a16="http://schemas.microsoft.com/office/drawing/2014/main" id="{A7D58097-2103-7736-0BAE-57EF5F27339D}"/>
              </a:ext>
            </a:extLst>
          </p:cNvPr>
          <p:cNvGrpSpPr/>
          <p:nvPr/>
        </p:nvGrpSpPr>
        <p:grpSpPr>
          <a:xfrm>
            <a:off x="692058" y="1527120"/>
            <a:ext cx="483839" cy="1212443"/>
            <a:chOff x="2512557" y="1756605"/>
            <a:chExt cx="483839" cy="1212443"/>
          </a:xfrm>
        </p:grpSpPr>
        <p:sp>
          <p:nvSpPr>
            <p:cNvPr id="73" name="ZoneTexte 72">
              <a:extLst>
                <a:ext uri="{FF2B5EF4-FFF2-40B4-BE49-F238E27FC236}">
                  <a16:creationId xmlns:a16="http://schemas.microsoft.com/office/drawing/2014/main" id="{BEDF5619-4D09-B7FF-457E-C2563328A3E4}"/>
                </a:ext>
              </a:extLst>
            </p:cNvPr>
            <p:cNvSpPr txBox="1"/>
            <p:nvPr/>
          </p:nvSpPr>
          <p:spPr>
            <a:xfrm>
              <a:off x="2512557" y="1756605"/>
              <a:ext cx="483839" cy="492443"/>
            </a:xfrm>
            <a:prstGeom prst="rect">
              <a:avLst/>
            </a:prstGeom>
            <a:noFill/>
          </p:spPr>
          <p:txBody>
            <a:bodyPr wrap="square" lIns="0" tIns="0" rIns="0" bIns="0" rtlCol="0">
              <a:spAutoFit/>
            </a:bodyPr>
            <a:lstStyle/>
            <a:p>
              <a:pPr algn="ctr"/>
              <a:r>
                <a:rPr lang="fr-FR" sz="3200" dirty="0">
                  <a:solidFill>
                    <a:srgbClr val="C00000"/>
                  </a:solidFill>
                </a:rPr>
                <a:t>A</a:t>
              </a:r>
            </a:p>
          </p:txBody>
        </p:sp>
        <p:cxnSp>
          <p:nvCxnSpPr>
            <p:cNvPr id="74" name="Connecteur droit 73">
              <a:extLst>
                <a:ext uri="{FF2B5EF4-FFF2-40B4-BE49-F238E27FC236}">
                  <a16:creationId xmlns:a16="http://schemas.microsoft.com/office/drawing/2014/main" id="{8EB0AAC6-D87E-721B-D74B-E1DE296E892D}"/>
                </a:ext>
              </a:extLst>
            </p:cNvPr>
            <p:cNvCxnSpPr>
              <a:stCxn id="73" idx="2"/>
            </p:cNvCxnSpPr>
            <p:nvPr/>
          </p:nvCxnSpPr>
          <p:spPr>
            <a:xfrm>
              <a:off x="2754477" y="2249048"/>
              <a:ext cx="0" cy="720000"/>
            </a:xfrm>
            <a:prstGeom prst="line">
              <a:avLst/>
            </a:prstGeom>
            <a:ln w="19050">
              <a:solidFill>
                <a:srgbClr val="C0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" name="Rectangle 5">
            <a:extLst>
              <a:ext uri="{FF2B5EF4-FFF2-40B4-BE49-F238E27FC236}">
                <a16:creationId xmlns:a16="http://schemas.microsoft.com/office/drawing/2014/main" id="{1EA4C0F7-A074-4359-5730-C76D6A9862EF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A1DEF89-72F3-EC1F-BB74-70C1FA039E08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12" name="Rectangle 11">
            <a:extLst>
              <a:ext uri="{FF2B5EF4-FFF2-40B4-BE49-F238E27FC236}">
                <a16:creationId xmlns:a16="http://schemas.microsoft.com/office/drawing/2014/main" id="{138A807E-B625-E5ED-F9B2-58324671852A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FDBA1CF2-4C74-5997-E16F-417099F0B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0494" y="98865"/>
            <a:ext cx="8340663" cy="988409"/>
          </a:xfrm>
        </p:spPr>
        <p:txBody>
          <a:bodyPr>
            <a:normAutofit/>
          </a:bodyPr>
          <a:lstStyle/>
          <a:p>
            <a:r>
              <a:rPr lang="fr-FR" sz="2800" dirty="0"/>
              <a:t>Écris la lettre indiquant où est placé le nombre</a:t>
            </a:r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07EDBBE8-99AF-1D80-F3EA-778EEB43F2BD}"/>
              </a:ext>
            </a:extLst>
          </p:cNvPr>
          <p:cNvGrpSpPr/>
          <p:nvPr/>
        </p:nvGrpSpPr>
        <p:grpSpPr>
          <a:xfrm>
            <a:off x="-1835917" y="5231797"/>
            <a:ext cx="12603350" cy="596735"/>
            <a:chOff x="349857" y="2732400"/>
            <a:chExt cx="10800000" cy="473197"/>
          </a:xfrm>
        </p:grpSpPr>
        <p:cxnSp>
          <p:nvCxnSpPr>
            <p:cNvPr id="15" name="Connecteur droit 14">
              <a:extLst>
                <a:ext uri="{FF2B5EF4-FFF2-40B4-BE49-F238E27FC236}">
                  <a16:creationId xmlns:a16="http://schemas.microsoft.com/office/drawing/2014/main" id="{6CF0140A-6D25-A66B-3475-1FE327FFA1B5}"/>
                </a:ext>
              </a:extLst>
            </p:cNvPr>
            <p:cNvCxnSpPr/>
            <p:nvPr/>
          </p:nvCxnSpPr>
          <p:spPr>
            <a:xfrm>
              <a:off x="349857" y="3200400"/>
              <a:ext cx="10800000" cy="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Connecteur droit 15">
              <a:extLst>
                <a:ext uri="{FF2B5EF4-FFF2-40B4-BE49-F238E27FC236}">
                  <a16:creationId xmlns:a16="http://schemas.microsoft.com/office/drawing/2014/main" id="{AB300104-BDA4-A5A3-0E57-642A636AA98F}"/>
                </a:ext>
              </a:extLst>
            </p:cNvPr>
            <p:cNvCxnSpPr/>
            <p:nvPr/>
          </p:nvCxnSpPr>
          <p:spPr>
            <a:xfrm>
              <a:off x="353832" y="2732400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Connecteur droit 16">
              <a:extLst>
                <a:ext uri="{FF2B5EF4-FFF2-40B4-BE49-F238E27FC236}">
                  <a16:creationId xmlns:a16="http://schemas.microsoft.com/office/drawing/2014/main" id="{933F11FE-A6D4-ECEC-206F-85D218A208EE}"/>
                </a:ext>
              </a:extLst>
            </p:cNvPr>
            <p:cNvCxnSpPr/>
            <p:nvPr/>
          </p:nvCxnSpPr>
          <p:spPr>
            <a:xfrm>
              <a:off x="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Connecteur droit 17">
              <a:extLst>
                <a:ext uri="{FF2B5EF4-FFF2-40B4-BE49-F238E27FC236}">
                  <a16:creationId xmlns:a16="http://schemas.microsoft.com/office/drawing/2014/main" id="{F79F5B23-9F11-0E21-FD1A-D24995E206BD}"/>
                </a:ext>
              </a:extLst>
            </p:cNvPr>
            <p:cNvCxnSpPr/>
            <p:nvPr/>
          </p:nvCxnSpPr>
          <p:spPr>
            <a:xfrm>
              <a:off x="1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9" name="Connecteur droit 18">
              <a:extLst>
                <a:ext uri="{FF2B5EF4-FFF2-40B4-BE49-F238E27FC236}">
                  <a16:creationId xmlns:a16="http://schemas.microsoft.com/office/drawing/2014/main" id="{163992A6-A345-5C77-0242-159295090ED4}"/>
                </a:ext>
              </a:extLst>
            </p:cNvPr>
            <p:cNvCxnSpPr/>
            <p:nvPr/>
          </p:nvCxnSpPr>
          <p:spPr>
            <a:xfrm>
              <a:off x="1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Connecteur droit 19">
              <a:extLst>
                <a:ext uri="{FF2B5EF4-FFF2-40B4-BE49-F238E27FC236}">
                  <a16:creationId xmlns:a16="http://schemas.microsoft.com/office/drawing/2014/main" id="{DDB3C934-31EF-13F0-43A5-58F7D9817275}"/>
                </a:ext>
              </a:extLst>
            </p:cNvPr>
            <p:cNvCxnSpPr/>
            <p:nvPr/>
          </p:nvCxnSpPr>
          <p:spPr>
            <a:xfrm>
              <a:off x="1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Connecteur droit 20">
              <a:extLst>
                <a:ext uri="{FF2B5EF4-FFF2-40B4-BE49-F238E27FC236}">
                  <a16:creationId xmlns:a16="http://schemas.microsoft.com/office/drawing/2014/main" id="{E8CABF10-E1A1-4A2D-0990-55375399F806}"/>
                </a:ext>
              </a:extLst>
            </p:cNvPr>
            <p:cNvCxnSpPr/>
            <p:nvPr/>
          </p:nvCxnSpPr>
          <p:spPr>
            <a:xfrm>
              <a:off x="21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2" name="Connecteur droit 21">
              <a:extLst>
                <a:ext uri="{FF2B5EF4-FFF2-40B4-BE49-F238E27FC236}">
                  <a16:creationId xmlns:a16="http://schemas.microsoft.com/office/drawing/2014/main" id="{3AA3AFE0-12F2-E94F-E58C-568EB54C5190}"/>
                </a:ext>
              </a:extLst>
            </p:cNvPr>
            <p:cNvCxnSpPr/>
            <p:nvPr/>
          </p:nvCxnSpPr>
          <p:spPr>
            <a:xfrm>
              <a:off x="25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3" name="Connecteur droit 22">
              <a:extLst>
                <a:ext uri="{FF2B5EF4-FFF2-40B4-BE49-F238E27FC236}">
                  <a16:creationId xmlns:a16="http://schemas.microsoft.com/office/drawing/2014/main" id="{D5088FF9-9C5A-833B-8520-5B44DB44C9FD}"/>
                </a:ext>
              </a:extLst>
            </p:cNvPr>
            <p:cNvCxnSpPr/>
            <p:nvPr/>
          </p:nvCxnSpPr>
          <p:spPr>
            <a:xfrm>
              <a:off x="28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4" name="Connecteur droit 23">
              <a:extLst>
                <a:ext uri="{FF2B5EF4-FFF2-40B4-BE49-F238E27FC236}">
                  <a16:creationId xmlns:a16="http://schemas.microsoft.com/office/drawing/2014/main" id="{97867CC4-D868-2556-D090-E4A8C4FAF4F1}"/>
                </a:ext>
              </a:extLst>
            </p:cNvPr>
            <p:cNvCxnSpPr/>
            <p:nvPr/>
          </p:nvCxnSpPr>
          <p:spPr>
            <a:xfrm>
              <a:off x="32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5" name="Connecteur droit 24">
              <a:extLst>
                <a:ext uri="{FF2B5EF4-FFF2-40B4-BE49-F238E27FC236}">
                  <a16:creationId xmlns:a16="http://schemas.microsoft.com/office/drawing/2014/main" id="{13459B53-F381-8B2E-874A-88B93F249672}"/>
                </a:ext>
              </a:extLst>
            </p:cNvPr>
            <p:cNvCxnSpPr/>
            <p:nvPr/>
          </p:nvCxnSpPr>
          <p:spPr>
            <a:xfrm>
              <a:off x="35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Connecteur droit 25">
              <a:extLst>
                <a:ext uri="{FF2B5EF4-FFF2-40B4-BE49-F238E27FC236}">
                  <a16:creationId xmlns:a16="http://schemas.microsoft.com/office/drawing/2014/main" id="{4618E41D-987E-4484-FA24-1F281F8852DD}"/>
                </a:ext>
              </a:extLst>
            </p:cNvPr>
            <p:cNvCxnSpPr/>
            <p:nvPr/>
          </p:nvCxnSpPr>
          <p:spPr>
            <a:xfrm>
              <a:off x="3949857" y="2732400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Connecteur droit 26">
              <a:extLst>
                <a:ext uri="{FF2B5EF4-FFF2-40B4-BE49-F238E27FC236}">
                  <a16:creationId xmlns:a16="http://schemas.microsoft.com/office/drawing/2014/main" id="{E44646CB-A104-370E-44E0-778CB5F9FCAB}"/>
                </a:ext>
              </a:extLst>
            </p:cNvPr>
            <p:cNvCxnSpPr/>
            <p:nvPr/>
          </p:nvCxnSpPr>
          <p:spPr>
            <a:xfrm>
              <a:off x="43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8" name="Connecteur droit 27">
              <a:extLst>
                <a:ext uri="{FF2B5EF4-FFF2-40B4-BE49-F238E27FC236}">
                  <a16:creationId xmlns:a16="http://schemas.microsoft.com/office/drawing/2014/main" id="{120D6AB4-D874-DF30-0662-D7432FC6585E}"/>
                </a:ext>
              </a:extLst>
            </p:cNvPr>
            <p:cNvCxnSpPr/>
            <p:nvPr/>
          </p:nvCxnSpPr>
          <p:spPr>
            <a:xfrm>
              <a:off x="46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9" name="Connecteur droit 28">
              <a:extLst>
                <a:ext uri="{FF2B5EF4-FFF2-40B4-BE49-F238E27FC236}">
                  <a16:creationId xmlns:a16="http://schemas.microsoft.com/office/drawing/2014/main" id="{EC6F5EB0-6C69-F675-3640-39B26B10A166}"/>
                </a:ext>
              </a:extLst>
            </p:cNvPr>
            <p:cNvCxnSpPr/>
            <p:nvPr/>
          </p:nvCxnSpPr>
          <p:spPr>
            <a:xfrm>
              <a:off x="50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0" name="Connecteur droit 29">
              <a:extLst>
                <a:ext uri="{FF2B5EF4-FFF2-40B4-BE49-F238E27FC236}">
                  <a16:creationId xmlns:a16="http://schemas.microsoft.com/office/drawing/2014/main" id="{EBDB9BF7-CAFF-C53D-9615-A08D0CEB693E}"/>
                </a:ext>
              </a:extLst>
            </p:cNvPr>
            <p:cNvCxnSpPr/>
            <p:nvPr/>
          </p:nvCxnSpPr>
          <p:spPr>
            <a:xfrm>
              <a:off x="53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1" name="Connecteur droit 30">
              <a:extLst>
                <a:ext uri="{FF2B5EF4-FFF2-40B4-BE49-F238E27FC236}">
                  <a16:creationId xmlns:a16="http://schemas.microsoft.com/office/drawing/2014/main" id="{AC3ADEB8-C9E3-5A52-2B00-58EE0E22C78E}"/>
                </a:ext>
              </a:extLst>
            </p:cNvPr>
            <p:cNvCxnSpPr/>
            <p:nvPr/>
          </p:nvCxnSpPr>
          <p:spPr>
            <a:xfrm>
              <a:off x="57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4" name="Connecteur droit 63">
              <a:extLst>
                <a:ext uri="{FF2B5EF4-FFF2-40B4-BE49-F238E27FC236}">
                  <a16:creationId xmlns:a16="http://schemas.microsoft.com/office/drawing/2014/main" id="{3972A7B9-E1F0-AEB3-E360-01E22DBEC828}"/>
                </a:ext>
              </a:extLst>
            </p:cNvPr>
            <p:cNvCxnSpPr/>
            <p:nvPr/>
          </p:nvCxnSpPr>
          <p:spPr>
            <a:xfrm>
              <a:off x="61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5" name="Connecteur droit 64">
              <a:extLst>
                <a:ext uri="{FF2B5EF4-FFF2-40B4-BE49-F238E27FC236}">
                  <a16:creationId xmlns:a16="http://schemas.microsoft.com/office/drawing/2014/main" id="{10ABE528-A050-D55B-FB77-5B057294C4FB}"/>
                </a:ext>
              </a:extLst>
            </p:cNvPr>
            <p:cNvCxnSpPr/>
            <p:nvPr/>
          </p:nvCxnSpPr>
          <p:spPr>
            <a:xfrm>
              <a:off x="64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6" name="Connecteur droit 65">
              <a:extLst>
                <a:ext uri="{FF2B5EF4-FFF2-40B4-BE49-F238E27FC236}">
                  <a16:creationId xmlns:a16="http://schemas.microsoft.com/office/drawing/2014/main" id="{8EF5B310-3483-8E70-C930-CBC3C5458E3D}"/>
                </a:ext>
              </a:extLst>
            </p:cNvPr>
            <p:cNvCxnSpPr/>
            <p:nvPr/>
          </p:nvCxnSpPr>
          <p:spPr>
            <a:xfrm>
              <a:off x="68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7" name="Connecteur droit 66">
              <a:extLst>
                <a:ext uri="{FF2B5EF4-FFF2-40B4-BE49-F238E27FC236}">
                  <a16:creationId xmlns:a16="http://schemas.microsoft.com/office/drawing/2014/main" id="{117EA34E-1CCF-9D9D-B21B-641E7EED2F66}"/>
                </a:ext>
              </a:extLst>
            </p:cNvPr>
            <p:cNvCxnSpPr/>
            <p:nvPr/>
          </p:nvCxnSpPr>
          <p:spPr>
            <a:xfrm>
              <a:off x="71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8" name="Connecteur droit 67">
              <a:extLst>
                <a:ext uri="{FF2B5EF4-FFF2-40B4-BE49-F238E27FC236}">
                  <a16:creationId xmlns:a16="http://schemas.microsoft.com/office/drawing/2014/main" id="{C1C6E140-B7A5-DAD2-E082-BBC7C8EBEE92}"/>
                </a:ext>
              </a:extLst>
            </p:cNvPr>
            <p:cNvCxnSpPr/>
            <p:nvPr/>
          </p:nvCxnSpPr>
          <p:spPr>
            <a:xfrm>
              <a:off x="7541906" y="2737597"/>
              <a:ext cx="0" cy="468000"/>
            </a:xfrm>
            <a:prstGeom prst="line">
              <a:avLst/>
            </a:prstGeom>
            <a:ln w="3810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69" name="Connecteur droit 68">
              <a:extLst>
                <a:ext uri="{FF2B5EF4-FFF2-40B4-BE49-F238E27FC236}">
                  <a16:creationId xmlns:a16="http://schemas.microsoft.com/office/drawing/2014/main" id="{51FCD4C4-CA6C-DF7B-5D33-AD3A3D50E67A}"/>
                </a:ext>
              </a:extLst>
            </p:cNvPr>
            <p:cNvCxnSpPr/>
            <p:nvPr/>
          </p:nvCxnSpPr>
          <p:spPr>
            <a:xfrm>
              <a:off x="79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70" name="Connecteur droit 69">
              <a:extLst>
                <a:ext uri="{FF2B5EF4-FFF2-40B4-BE49-F238E27FC236}">
                  <a16:creationId xmlns:a16="http://schemas.microsoft.com/office/drawing/2014/main" id="{722A2DBD-1BEE-8005-E5F5-22D3695E11E0}"/>
                </a:ext>
              </a:extLst>
            </p:cNvPr>
            <p:cNvCxnSpPr/>
            <p:nvPr/>
          </p:nvCxnSpPr>
          <p:spPr>
            <a:xfrm>
              <a:off x="82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8" name="Connecteur droit 107">
              <a:extLst>
                <a:ext uri="{FF2B5EF4-FFF2-40B4-BE49-F238E27FC236}">
                  <a16:creationId xmlns:a16="http://schemas.microsoft.com/office/drawing/2014/main" id="{BDB26B54-D96E-F627-3ED3-CC073A9E0C61}"/>
                </a:ext>
              </a:extLst>
            </p:cNvPr>
            <p:cNvCxnSpPr/>
            <p:nvPr/>
          </p:nvCxnSpPr>
          <p:spPr>
            <a:xfrm>
              <a:off x="86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0" name="Connecteur droit 109">
              <a:extLst>
                <a:ext uri="{FF2B5EF4-FFF2-40B4-BE49-F238E27FC236}">
                  <a16:creationId xmlns:a16="http://schemas.microsoft.com/office/drawing/2014/main" id="{89E77747-94D3-22F3-CA38-ABF6794131D8}"/>
                </a:ext>
              </a:extLst>
            </p:cNvPr>
            <p:cNvCxnSpPr/>
            <p:nvPr/>
          </p:nvCxnSpPr>
          <p:spPr>
            <a:xfrm>
              <a:off x="89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1" name="Connecteur droit 110">
              <a:extLst>
                <a:ext uri="{FF2B5EF4-FFF2-40B4-BE49-F238E27FC236}">
                  <a16:creationId xmlns:a16="http://schemas.microsoft.com/office/drawing/2014/main" id="{4F5BA7BD-1FC2-CA48-A059-BC1AA195582E}"/>
                </a:ext>
              </a:extLst>
            </p:cNvPr>
            <p:cNvCxnSpPr/>
            <p:nvPr/>
          </p:nvCxnSpPr>
          <p:spPr>
            <a:xfrm>
              <a:off x="934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2" name="Connecteur droit 111">
              <a:extLst>
                <a:ext uri="{FF2B5EF4-FFF2-40B4-BE49-F238E27FC236}">
                  <a16:creationId xmlns:a16="http://schemas.microsoft.com/office/drawing/2014/main" id="{1DB953C4-F90B-8183-EF04-46C31A49D963}"/>
                </a:ext>
              </a:extLst>
            </p:cNvPr>
            <p:cNvCxnSpPr/>
            <p:nvPr/>
          </p:nvCxnSpPr>
          <p:spPr>
            <a:xfrm>
              <a:off x="970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3" name="Connecteur droit 112">
              <a:extLst>
                <a:ext uri="{FF2B5EF4-FFF2-40B4-BE49-F238E27FC236}">
                  <a16:creationId xmlns:a16="http://schemas.microsoft.com/office/drawing/2014/main" id="{097DE0E6-CA36-D794-F6FE-583BB12547EF}"/>
                </a:ext>
              </a:extLst>
            </p:cNvPr>
            <p:cNvCxnSpPr/>
            <p:nvPr/>
          </p:nvCxnSpPr>
          <p:spPr>
            <a:xfrm>
              <a:off x="1006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necteur droit 113">
              <a:extLst>
                <a:ext uri="{FF2B5EF4-FFF2-40B4-BE49-F238E27FC236}">
                  <a16:creationId xmlns:a16="http://schemas.microsoft.com/office/drawing/2014/main" id="{EA37C2E7-C92C-2010-FBA3-6B82EFFF7DEB}"/>
                </a:ext>
              </a:extLst>
            </p:cNvPr>
            <p:cNvCxnSpPr/>
            <p:nvPr/>
          </p:nvCxnSpPr>
          <p:spPr>
            <a:xfrm>
              <a:off x="1042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5" name="Connecteur droit 114">
              <a:extLst>
                <a:ext uri="{FF2B5EF4-FFF2-40B4-BE49-F238E27FC236}">
                  <a16:creationId xmlns:a16="http://schemas.microsoft.com/office/drawing/2014/main" id="{0124C087-DCEB-8FBE-66A2-279374DDF3A7}"/>
                </a:ext>
              </a:extLst>
            </p:cNvPr>
            <p:cNvCxnSpPr/>
            <p:nvPr/>
          </p:nvCxnSpPr>
          <p:spPr>
            <a:xfrm>
              <a:off x="10789857" y="2840400"/>
              <a:ext cx="0" cy="360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6" name="Connecteur droit 115">
              <a:extLst>
                <a:ext uri="{FF2B5EF4-FFF2-40B4-BE49-F238E27FC236}">
                  <a16:creationId xmlns:a16="http://schemas.microsoft.com/office/drawing/2014/main" id="{38EBFAE2-2762-3524-69FE-FB989CC16DBA}"/>
                </a:ext>
              </a:extLst>
            </p:cNvPr>
            <p:cNvCxnSpPr/>
            <p:nvPr/>
          </p:nvCxnSpPr>
          <p:spPr>
            <a:xfrm>
              <a:off x="11149857" y="2737597"/>
              <a:ext cx="0" cy="468000"/>
            </a:xfrm>
            <a:prstGeom prst="line">
              <a:avLst/>
            </a:prstGeom>
            <a:ln w="19050">
              <a:solidFill>
                <a:schemeClr val="tx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7" name="Larme 116">
            <a:extLst>
              <a:ext uri="{FF2B5EF4-FFF2-40B4-BE49-F238E27FC236}">
                <a16:creationId xmlns:a16="http://schemas.microsoft.com/office/drawing/2014/main" id="{B570AE34-0429-8CC7-04B3-6576617935EF}"/>
              </a:ext>
            </a:extLst>
          </p:cNvPr>
          <p:cNvSpPr/>
          <p:nvPr/>
        </p:nvSpPr>
        <p:spPr>
          <a:xfrm rot="8191251">
            <a:off x="3435703" y="476579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18" name="ZoneTexte 117">
            <a:extLst>
              <a:ext uri="{FF2B5EF4-FFF2-40B4-BE49-F238E27FC236}">
                <a16:creationId xmlns:a16="http://schemas.microsoft.com/office/drawing/2014/main" id="{7F95AD20-8604-4B4F-B0E4-FF0CC84854BC}"/>
              </a:ext>
            </a:extLst>
          </p:cNvPr>
          <p:cNvSpPr txBox="1"/>
          <p:nvPr/>
        </p:nvSpPr>
        <p:spPr>
          <a:xfrm>
            <a:off x="3471872" y="473231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B</a:t>
            </a:r>
          </a:p>
        </p:txBody>
      </p:sp>
      <p:sp>
        <p:nvSpPr>
          <p:cNvPr id="119" name="ZoneTexte 118">
            <a:extLst>
              <a:ext uri="{FF2B5EF4-FFF2-40B4-BE49-F238E27FC236}">
                <a16:creationId xmlns:a16="http://schemas.microsoft.com/office/drawing/2014/main" id="{AF3E33A6-9CD8-D87C-5612-70F90B3893C0}"/>
              </a:ext>
            </a:extLst>
          </p:cNvPr>
          <p:cNvSpPr txBox="1"/>
          <p:nvPr/>
        </p:nvSpPr>
        <p:spPr>
          <a:xfrm>
            <a:off x="1863860" y="4724041"/>
            <a:ext cx="1002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3 000</a:t>
            </a:r>
          </a:p>
        </p:txBody>
      </p:sp>
      <p:sp>
        <p:nvSpPr>
          <p:cNvPr id="120" name="ZoneTexte 119">
            <a:extLst>
              <a:ext uri="{FF2B5EF4-FFF2-40B4-BE49-F238E27FC236}">
                <a16:creationId xmlns:a16="http://schemas.microsoft.com/office/drawing/2014/main" id="{87B6D45C-B5D8-E9C5-8C84-8000FDCE9AE8}"/>
              </a:ext>
            </a:extLst>
          </p:cNvPr>
          <p:cNvSpPr txBox="1"/>
          <p:nvPr/>
        </p:nvSpPr>
        <p:spPr>
          <a:xfrm>
            <a:off x="3483770" y="3521779"/>
            <a:ext cx="196397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0070C0"/>
                </a:solidFill>
              </a:rPr>
              <a:t>3 300</a:t>
            </a:r>
          </a:p>
        </p:txBody>
      </p:sp>
      <p:sp>
        <p:nvSpPr>
          <p:cNvPr id="121" name="ZoneTexte 120">
            <a:extLst>
              <a:ext uri="{FF2B5EF4-FFF2-40B4-BE49-F238E27FC236}">
                <a16:creationId xmlns:a16="http://schemas.microsoft.com/office/drawing/2014/main" id="{B6EB4EAC-F83C-A448-802C-7A31E441E932}"/>
              </a:ext>
            </a:extLst>
          </p:cNvPr>
          <p:cNvSpPr txBox="1"/>
          <p:nvPr/>
        </p:nvSpPr>
        <p:spPr>
          <a:xfrm>
            <a:off x="6210051" y="4849902"/>
            <a:ext cx="928777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4 000</a:t>
            </a:r>
          </a:p>
        </p:txBody>
      </p:sp>
      <p:sp>
        <p:nvSpPr>
          <p:cNvPr id="122" name="Larme 121">
            <a:extLst>
              <a:ext uri="{FF2B5EF4-FFF2-40B4-BE49-F238E27FC236}">
                <a16:creationId xmlns:a16="http://schemas.microsoft.com/office/drawing/2014/main" id="{7525C00C-371A-A09B-EA0E-084F89FFDF09}"/>
              </a:ext>
            </a:extLst>
          </p:cNvPr>
          <p:cNvSpPr/>
          <p:nvPr/>
        </p:nvSpPr>
        <p:spPr>
          <a:xfrm rot="8191251">
            <a:off x="5562018" y="4765798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3" name="ZoneTexte 122">
            <a:extLst>
              <a:ext uri="{FF2B5EF4-FFF2-40B4-BE49-F238E27FC236}">
                <a16:creationId xmlns:a16="http://schemas.microsoft.com/office/drawing/2014/main" id="{99989EC1-C347-5FFB-A71F-D066F856ECCC}"/>
              </a:ext>
            </a:extLst>
          </p:cNvPr>
          <p:cNvSpPr txBox="1"/>
          <p:nvPr/>
        </p:nvSpPr>
        <p:spPr>
          <a:xfrm>
            <a:off x="5598187" y="4732317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C</a:t>
            </a:r>
          </a:p>
        </p:txBody>
      </p:sp>
      <p:sp>
        <p:nvSpPr>
          <p:cNvPr id="124" name="Larme 123">
            <a:extLst>
              <a:ext uri="{FF2B5EF4-FFF2-40B4-BE49-F238E27FC236}">
                <a16:creationId xmlns:a16="http://schemas.microsoft.com/office/drawing/2014/main" id="{C197A450-694D-249C-7334-340F9D3EDF2E}"/>
              </a:ext>
            </a:extLst>
          </p:cNvPr>
          <p:cNvSpPr/>
          <p:nvPr/>
        </p:nvSpPr>
        <p:spPr>
          <a:xfrm rot="8191251">
            <a:off x="1349739" y="4739476"/>
            <a:ext cx="399415" cy="399415"/>
          </a:xfrm>
          <a:prstGeom prst="teardrop">
            <a:avLst>
              <a:gd name="adj" fmla="val 136296"/>
            </a:avLst>
          </a:prstGeom>
          <a:solidFill>
            <a:schemeClr val="bg1">
              <a:lumMod val="8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endParaRPr lang="fr-FR" dirty="0"/>
          </a:p>
        </p:txBody>
      </p:sp>
      <p:sp>
        <p:nvSpPr>
          <p:cNvPr id="125" name="ZoneTexte 124">
            <a:extLst>
              <a:ext uri="{FF2B5EF4-FFF2-40B4-BE49-F238E27FC236}">
                <a16:creationId xmlns:a16="http://schemas.microsoft.com/office/drawing/2014/main" id="{67A60CAC-DF9C-D213-77F8-414C3C258053}"/>
              </a:ext>
            </a:extLst>
          </p:cNvPr>
          <p:cNvSpPr txBox="1"/>
          <p:nvPr/>
        </p:nvSpPr>
        <p:spPr>
          <a:xfrm>
            <a:off x="1385908" y="4705995"/>
            <a:ext cx="44586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>
                <a:solidFill>
                  <a:srgbClr val="FF0000"/>
                </a:solidFill>
              </a:rPr>
              <a:t>A</a:t>
            </a:r>
          </a:p>
        </p:txBody>
      </p:sp>
    </p:spTree>
    <p:extLst>
      <p:ext uri="{BB962C8B-B14F-4D97-AF65-F5344CB8AC3E}">
        <p14:creationId xmlns:p14="http://schemas.microsoft.com/office/powerpoint/2010/main" val="468110386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672</TotalTime>
  <Words>289</Words>
  <Application>Microsoft Office PowerPoint</Application>
  <PresentationFormat>Affichage à l'écran (4:3)</PresentationFormat>
  <Paragraphs>185</Paragraphs>
  <Slides>12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12</vt:i4>
      </vt:variant>
    </vt:vector>
  </HeadingPairs>
  <TitlesOfParts>
    <vt:vector size="17" baseType="lpstr">
      <vt:lpstr>Arial</vt:lpstr>
      <vt:lpstr>Calibri</vt:lpstr>
      <vt:lpstr>Calibri Light</vt:lpstr>
      <vt:lpstr>Webdings</vt:lpstr>
      <vt:lpstr>Thème Office</vt:lpstr>
      <vt:lpstr>Présentation PowerPoint</vt:lpstr>
      <vt:lpstr>Observe et trouve comment la droite est graduée.</vt:lpstr>
      <vt:lpstr>Écris le ou les nombres manquants.</vt:lpstr>
      <vt:lpstr>Correction</vt:lpstr>
      <vt:lpstr>Écris la lettre indiquant où est placé le nombre</vt:lpstr>
      <vt:lpstr>Correction </vt:lpstr>
      <vt:lpstr>Écris la lettre indiquant où est placé le nombre</vt:lpstr>
      <vt:lpstr>Correction</vt:lpstr>
      <vt:lpstr>Écris la lettre indiquant où est placé le nombre</vt:lpstr>
      <vt:lpstr>Correction</vt:lpstr>
      <vt:lpstr>Écris la lettre indiquant où est placé le nombre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61</cp:revision>
  <dcterms:created xsi:type="dcterms:W3CDTF">2023-02-07T14:55:57Z</dcterms:created>
  <dcterms:modified xsi:type="dcterms:W3CDTF">2026-02-24T14:20:44Z</dcterms:modified>
</cp:coreProperties>
</file>