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2" r:id="rId2"/>
    <p:sldId id="281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107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C072907F-A1E1-1DA6-EFB2-A35C2B110A2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AC3FBB5-C104-87F6-1806-9814BACD3D3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C54919C6-FEFB-9BB2-6E6E-81B10A77FD09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58B215E-E0F5-6E13-A9F1-D9688C0AD0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6F84EA1-1841-B3D4-2E93-47188F1517D0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J’interprète les données d’un diagramme</a:t>
            </a:r>
          </a:p>
        </p:txBody>
      </p:sp>
    </p:spTree>
    <p:extLst>
      <p:ext uri="{BB962C8B-B14F-4D97-AF65-F5344CB8AC3E}">
        <p14:creationId xmlns:p14="http://schemas.microsoft.com/office/powerpoint/2010/main" val="139244992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0" y="348219"/>
            <a:ext cx="7977331" cy="1104530"/>
          </a:xfrm>
        </p:spPr>
        <p:txBody>
          <a:bodyPr>
            <a:normAutofit fontScale="90000"/>
          </a:bodyPr>
          <a:lstStyle/>
          <a:p>
            <a:r>
              <a:rPr lang="fr-FR" sz="3100" dirty="0"/>
              <a:t>Observe le diagramme. On a fait une enquête auprès d’élèves de CE1 pour connaitre leur plat préféré.</a:t>
            </a:r>
            <a:endParaRPr lang="fr-FR" dirty="0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0575E95-AF44-9D87-236F-AA6238E2E3F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6860" y="1619795"/>
            <a:ext cx="7898846" cy="46590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3530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1381</TotalTime>
  <Words>24</Words>
  <Application>Microsoft Office PowerPoint</Application>
  <PresentationFormat>Affichage à l'écran (4:3)</PresentationFormat>
  <Paragraphs>3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8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 le diagramme. On a fait une enquête auprès d’élèves de CE1 pour connaitre leur plat préféré.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63</cp:revision>
  <dcterms:created xsi:type="dcterms:W3CDTF">2023-02-07T14:55:57Z</dcterms:created>
  <dcterms:modified xsi:type="dcterms:W3CDTF">2025-09-13T18:32:57Z</dcterms:modified>
</cp:coreProperties>
</file>