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5"/>
  </p:handoutMasterIdLst>
  <p:sldIdLst>
    <p:sldId id="315" r:id="rId2"/>
    <p:sldId id="303" r:id="rId3"/>
    <p:sldId id="316" r:id="rId4"/>
    <p:sldId id="317" r:id="rId5"/>
    <p:sldId id="318" r:id="rId6"/>
    <p:sldId id="319" r:id="rId7"/>
    <p:sldId id="320" r:id="rId8"/>
    <p:sldId id="321" r:id="rId9"/>
    <p:sldId id="322" r:id="rId10"/>
    <p:sldId id="323" r:id="rId11"/>
    <p:sldId id="324" r:id="rId12"/>
    <p:sldId id="325" r:id="rId13"/>
    <p:sldId id="326" r:id="rId1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39" y="81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101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23/02/2026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6F84D-0D2D-81B9-17D7-375528D59CF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8877F03C-60CF-DFE9-8EBA-A215CC74EFC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Espace réservé du texte 2">
            <a:extLst>
              <a:ext uri="{FF2B5EF4-FFF2-40B4-BE49-F238E27FC236}">
                <a16:creationId xmlns:a16="http://schemas.microsoft.com/office/drawing/2014/main" id="{42523D64-3B8B-B7EC-8A2A-AEDF010BE314}"/>
              </a:ext>
            </a:extLst>
          </p:cNvPr>
          <p:cNvSpPr txBox="1">
            <a:spLocks/>
          </p:cNvSpPr>
          <p:nvPr/>
        </p:nvSpPr>
        <p:spPr>
          <a:xfrm>
            <a:off x="195309" y="1322773"/>
            <a:ext cx="8320041" cy="48541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914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371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288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2860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fr-FR"/>
              <a:t>1/8</a:t>
            </a:r>
            <a:endParaRPr lang="fr-FR" dirty="0"/>
          </a:p>
        </p:txBody>
      </p:sp>
      <p:grpSp>
        <p:nvGrpSpPr>
          <p:cNvPr id="5" name="Groupe 4">
            <a:extLst>
              <a:ext uri="{FF2B5EF4-FFF2-40B4-BE49-F238E27FC236}">
                <a16:creationId xmlns:a16="http://schemas.microsoft.com/office/drawing/2014/main" id="{CB58CC64-7D6A-B5EA-8FED-741734C3276B}"/>
              </a:ext>
            </a:extLst>
          </p:cNvPr>
          <p:cNvGrpSpPr/>
          <p:nvPr/>
        </p:nvGrpSpPr>
        <p:grpSpPr>
          <a:xfrm>
            <a:off x="0" y="330200"/>
            <a:ext cx="9144000" cy="6527800"/>
            <a:chOff x="0" y="330200"/>
            <a:chExt cx="9144000" cy="6527800"/>
          </a:xfrm>
        </p:grpSpPr>
        <p:sp>
          <p:nvSpPr>
            <p:cNvPr id="6" name="Rectangle 5">
              <a:extLst>
                <a:ext uri="{FF2B5EF4-FFF2-40B4-BE49-F238E27FC236}">
                  <a16:creationId xmlns:a16="http://schemas.microsoft.com/office/drawing/2014/main" id="{5EB9DE45-F133-5972-CEE7-587669C41637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B05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7" name="ZoneTexte 6">
              <a:extLst>
                <a:ext uri="{FF2B5EF4-FFF2-40B4-BE49-F238E27FC236}">
                  <a16:creationId xmlns:a16="http://schemas.microsoft.com/office/drawing/2014/main" id="{851EB46B-4DA5-D01B-0EE0-62460C4E6590}"/>
                </a:ext>
              </a:extLst>
            </p:cNvPr>
            <p:cNvSpPr txBox="1"/>
            <p:nvPr/>
          </p:nvSpPr>
          <p:spPr>
            <a:xfrm>
              <a:off x="787209" y="2294187"/>
              <a:ext cx="7569582" cy="156966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CE1 CE2</a:t>
              </a:r>
            </a:p>
            <a:p>
              <a:pPr algn="ctr"/>
              <a:endParaRPr lang="fr-FR" sz="3200" b="1" dirty="0">
                <a:solidFill>
                  <a:schemeClr val="bg1"/>
                </a:solidFill>
              </a:endParaRPr>
            </a:p>
            <a:p>
              <a:pPr algn="ctr"/>
              <a:r>
                <a:rPr lang="fr-FR" sz="3200" b="1" dirty="0">
                  <a:solidFill>
                    <a:schemeClr val="bg1"/>
                  </a:solidFill>
                </a:rPr>
                <a:t>Je résous un problème de dénombrement</a:t>
              </a:r>
            </a:p>
          </p:txBody>
        </p:sp>
        <p:pic>
          <p:nvPicPr>
            <p:cNvPr id="8" name="Image 7">
              <a:extLst>
                <a:ext uri="{FF2B5EF4-FFF2-40B4-BE49-F238E27FC236}">
                  <a16:creationId xmlns:a16="http://schemas.microsoft.com/office/drawing/2014/main" id="{34E319E0-9F44-95E2-29B5-7E23CC8D6BD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7995491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2712DF1-80AD-58ED-AD23-B74538E1C14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BDF6DEE-44C5-8279-F9DA-9A604785C9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54E65C5E-4970-BCB5-1855-595DE792F66C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910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1EE14EB3-8231-0F7E-FF38-E611D701D487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A70DC554-ADF6-DEDC-E506-2435083DD5E4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583E1EA-37F9-5EDB-C6EA-E6746BC6C3A1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649E075-CA16-AAB9-880C-24CA934A1036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E5F97C55-3870-AC7B-AF56-28CA5336FB62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C5973934-1587-4E21-FB80-3D353C48AE2B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9CDA45D4-975D-F639-8FE6-48559C710CCC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92142AD8-57E8-A1B1-E96F-289A82362D95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1FE657AA-C393-A0D2-3B55-5015A3B5E34F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6C1A9CED-7776-8A39-1BBE-8FC4270D8F19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B2D4C8DC-E7BE-5576-1951-C7FF0FD37496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6F22B8D8-B433-8D24-3321-B74322C4C42D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8A85C111-298B-85FE-C92C-BFE44472B0AC}"/>
              </a:ext>
            </a:extLst>
          </p:cNvPr>
          <p:cNvGrpSpPr/>
          <p:nvPr/>
        </p:nvGrpSpPr>
        <p:grpSpPr>
          <a:xfrm>
            <a:off x="5072247" y="1198547"/>
            <a:ext cx="4071752" cy="3817834"/>
            <a:chOff x="1845892" y="1410943"/>
            <a:chExt cx="5880967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2B79E19C-2658-643D-C4FD-1A2DFDDDE76F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81DE29A-6A37-8E23-CC03-CE3FD8E9B3A2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AB39F3CD-FEBC-A51C-B9DE-1800F70C3C8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3CC6F495-0668-0A84-4E8D-DD6025E00725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6529FCE6-C016-EF8D-AF05-D53029575C25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8032F85-E18E-EBA9-63CD-A82F58C9F7AC}"/>
                </a:ext>
              </a:extLst>
            </p:cNvPr>
            <p:cNvSpPr txBox="1"/>
            <p:nvPr/>
          </p:nvSpPr>
          <p:spPr>
            <a:xfrm>
              <a:off x="4023970" y="3796373"/>
              <a:ext cx="3702889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 500    100  25   10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697FC196-403E-156F-2704-99EC55C73174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3 060</a:t>
            </a:r>
          </a:p>
        </p:txBody>
      </p:sp>
    </p:spTree>
    <p:extLst>
      <p:ext uri="{BB962C8B-B14F-4D97-AF65-F5344CB8AC3E}">
        <p14:creationId xmlns:p14="http://schemas.microsoft.com/office/powerpoint/2010/main" val="1164295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1B9407-2000-AA45-BD0D-6E2E220C192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CBD1B16-77DB-E8BD-C95C-3F10BC5DD0B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5/6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50AD3AE-DDA7-70C2-E9B0-E71D225BA9CB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76E3EA7C-2094-52E5-E583-4FF24C3A2CBD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FEC54A9-63D7-C638-7438-EC6521199C84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4734397F-8C6A-BB7B-42CE-F4566C04A11E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30C3B74-EB0A-B962-ADB6-48FBF88A03B0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3F10AF21-40BD-27E8-7397-EA6F01E52202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4DFD977-537E-F4C9-0944-EABF27DBCE9E}"/>
                </a:ext>
              </a:extLst>
            </p:cNvPr>
            <p:cNvGrpSpPr/>
            <p:nvPr/>
          </p:nvGrpSpPr>
          <p:grpSpPr>
            <a:xfrm>
              <a:off x="2501112" y="2076213"/>
              <a:ext cx="4377437" cy="4178188"/>
              <a:chOff x="1799379" y="1015338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69EBF69D-D144-9265-CF60-8FC5ED15CE00}"/>
                  </a:ext>
                </a:extLst>
              </p:cNvPr>
              <p:cNvSpPr/>
              <p:nvPr/>
            </p:nvSpPr>
            <p:spPr>
              <a:xfrm>
                <a:off x="1799379" y="1015338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FC8C20AB-99AB-D1DC-8E71-0966F7DB68E8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56BD28B5-63C9-328E-92D5-24CC516EBFE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19F9BEEB-800B-B534-437D-6ED8529BC1D8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374055D6-0829-EDE8-AFC8-395AC6880DA4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66B1AAEE-01EF-0C81-51AD-44C17A0D035F}"/>
              </a:ext>
            </a:extLst>
          </p:cNvPr>
          <p:cNvGrpSpPr/>
          <p:nvPr/>
        </p:nvGrpSpPr>
        <p:grpSpPr>
          <a:xfrm>
            <a:off x="5072247" y="1198547"/>
            <a:ext cx="4071752" cy="3817834"/>
            <a:chOff x="1845892" y="1410943"/>
            <a:chExt cx="5880967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E240B643-15DC-1FDC-F429-A46EC795A26E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42629DF4-1BF7-B655-EA06-4D4416004CD6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03C08058-72AE-F7D4-21BB-A9A2EA2DCDE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038882F3-73D3-D505-8C1B-92F5EFA02384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969F7727-25E9-F09D-0DED-ED823EEE3FF1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D5852129-A04F-B96B-9E8D-7458DD2230BC}"/>
                </a:ext>
              </a:extLst>
            </p:cNvPr>
            <p:cNvSpPr txBox="1"/>
            <p:nvPr/>
          </p:nvSpPr>
          <p:spPr>
            <a:xfrm>
              <a:off x="4023970" y="3796373"/>
              <a:ext cx="3702889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  500   100  25   10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37BE2C72-C414-D982-F4E4-A62426404EDE}"/>
              </a:ext>
            </a:extLst>
          </p:cNvPr>
          <p:cNvSpPr txBox="1"/>
          <p:nvPr/>
        </p:nvSpPr>
        <p:spPr>
          <a:xfrm>
            <a:off x="4576654" y="5286486"/>
            <a:ext cx="464425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3 060</a:t>
            </a:r>
            <a:r>
              <a:rPr lang="fr-FR" sz="3200" b="1" dirty="0">
                <a:solidFill>
                  <a:srgbClr val="002060"/>
                </a:solidFill>
              </a:rPr>
              <a:t>= 6×500 + 2×25 1×10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5ED555A-7BEE-F1C0-0A26-5E92ED13740F}"/>
              </a:ext>
            </a:extLst>
          </p:cNvPr>
          <p:cNvSpPr txBox="1"/>
          <p:nvPr/>
        </p:nvSpPr>
        <p:spPr>
          <a:xfrm>
            <a:off x="0" y="5456710"/>
            <a:ext cx="457665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910 </a:t>
            </a:r>
            <a:r>
              <a:rPr lang="fr-FR" sz="3600" b="1" dirty="0">
                <a:solidFill>
                  <a:srgbClr val="002060"/>
                </a:solidFill>
              </a:rPr>
              <a:t>= 500 + 4×100 + 10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A37ABF06-E309-688C-B156-2C26548D4E0C}"/>
              </a:ext>
            </a:extLst>
          </p:cNvPr>
          <p:cNvSpPr/>
          <p:nvPr/>
        </p:nvSpPr>
        <p:spPr>
          <a:xfrm>
            <a:off x="1707439" y="284922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FC8CF577-A014-D446-5651-5BB1DD7C9E8F}"/>
              </a:ext>
            </a:extLst>
          </p:cNvPr>
          <p:cNvSpPr/>
          <p:nvPr/>
        </p:nvSpPr>
        <p:spPr>
          <a:xfrm>
            <a:off x="2615661" y="238992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8F8E376E-4464-66BC-8F22-8BAF691BD1B8}"/>
              </a:ext>
            </a:extLst>
          </p:cNvPr>
          <p:cNvSpPr/>
          <p:nvPr/>
        </p:nvSpPr>
        <p:spPr>
          <a:xfrm>
            <a:off x="2615661" y="328533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129C899E-7847-DE0E-8CF1-B20B452C30BD}"/>
              </a:ext>
            </a:extLst>
          </p:cNvPr>
          <p:cNvGrpSpPr/>
          <p:nvPr/>
        </p:nvGrpSpPr>
        <p:grpSpPr>
          <a:xfrm>
            <a:off x="6696168" y="3058895"/>
            <a:ext cx="610055" cy="646331"/>
            <a:chOff x="3685720" y="4417846"/>
            <a:chExt cx="610055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03F4D4FB-BDB8-EBAC-1D21-6C7EFB66D377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C4526091-31F9-347D-8BA1-E72E5B220E6E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07E61CC8-47F0-8666-EE28-AACE0E64D950}"/>
              </a:ext>
            </a:extLst>
          </p:cNvPr>
          <p:cNvGrpSpPr/>
          <p:nvPr/>
        </p:nvGrpSpPr>
        <p:grpSpPr>
          <a:xfrm>
            <a:off x="6853767" y="1582730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EA85E11C-930E-FB0D-4B56-077FA0397CBB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F0EBF492-3168-2659-6E66-FA4289C2E7B7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sp>
        <p:nvSpPr>
          <p:cNvPr id="2" name="Signe de multiplication 1">
            <a:extLst>
              <a:ext uri="{FF2B5EF4-FFF2-40B4-BE49-F238E27FC236}">
                <a16:creationId xmlns:a16="http://schemas.microsoft.com/office/drawing/2014/main" id="{5592A1A0-281E-D1C0-8C6A-1A7D892FA2FC}"/>
              </a:ext>
            </a:extLst>
          </p:cNvPr>
          <p:cNvSpPr/>
          <p:nvPr/>
        </p:nvSpPr>
        <p:spPr>
          <a:xfrm>
            <a:off x="2050723" y="360518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765A8BD-ED57-26BE-21B6-2D93A77014D3}"/>
              </a:ext>
            </a:extLst>
          </p:cNvPr>
          <p:cNvSpPr/>
          <p:nvPr/>
        </p:nvSpPr>
        <p:spPr>
          <a:xfrm>
            <a:off x="1522151" y="337604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5E0389A6-20B6-2AE8-099C-3C62E61E6E34}"/>
              </a:ext>
            </a:extLst>
          </p:cNvPr>
          <p:cNvSpPr/>
          <p:nvPr/>
        </p:nvSpPr>
        <p:spPr>
          <a:xfrm>
            <a:off x="778884" y="322229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562B5DBE-B3B4-C56C-FBEF-5E4836A01223}"/>
              </a:ext>
            </a:extLst>
          </p:cNvPr>
          <p:cNvGrpSpPr/>
          <p:nvPr/>
        </p:nvGrpSpPr>
        <p:grpSpPr>
          <a:xfrm>
            <a:off x="8085812" y="3784778"/>
            <a:ext cx="639893" cy="646331"/>
            <a:chOff x="3655882" y="4438577"/>
            <a:chExt cx="639893" cy="646331"/>
          </a:xfrm>
        </p:grpSpPr>
        <p:sp>
          <p:nvSpPr>
            <p:cNvPr id="45" name="Signe de multiplication 44">
              <a:extLst>
                <a:ext uri="{FF2B5EF4-FFF2-40B4-BE49-F238E27FC236}">
                  <a16:creationId xmlns:a16="http://schemas.microsoft.com/office/drawing/2014/main" id="{45857CB4-B2AF-9F97-CBA0-48DD6450A74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2968965E-EB16-C2F4-FB5D-4FD928734C66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2424584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2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7F71A9-3BDC-AC78-CC73-BF283649D12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D914285-4DAF-F126-96BF-1B0BDFCFC43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B74E2305-ADFA-EAE0-117F-2249B5527421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854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22AFC933-717F-595A-B2BC-76D5238693DB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40E9704-79FF-9DDC-01A0-95A8C32BA65E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FFDA9E5-144D-8610-8F4F-A714F362A2F7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B1E4BCEA-19C3-6ED8-5254-D19D4178F7B9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A2F5DD7-D207-0E6A-CFC5-1616A97A32A9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447A09E-E900-02AF-B071-6313346E259F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C0B48337-E315-2C2E-7358-6410C78FD321}"/>
                </a:ext>
              </a:extLst>
            </p:cNvPr>
            <p:cNvGrpSpPr/>
            <p:nvPr/>
          </p:nvGrpSpPr>
          <p:grpSpPr>
            <a:xfrm>
              <a:off x="2476560" y="2036618"/>
              <a:ext cx="4377802" cy="4178188"/>
              <a:chOff x="1769091" y="964165"/>
              <a:chExt cx="540045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9B2B30C0-6BC4-286E-70E4-996A1FF333A6}"/>
                  </a:ext>
                </a:extLst>
              </p:cNvPr>
              <p:cNvSpPr/>
              <p:nvPr/>
            </p:nvSpPr>
            <p:spPr>
              <a:xfrm>
                <a:off x="1769091" y="964165"/>
                <a:ext cx="540045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2A7E054C-6740-95CB-437D-FFD1A7004353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22EC61C0-1DAE-A31E-E2A0-D647937D392B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C3ECAC6-7C32-7507-AA13-0A9D3EB37B3D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E2E216F-A890-B362-10DC-5010DFE2C848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F14D18A2-B4A0-3602-F095-F88A193382B0}"/>
              </a:ext>
            </a:extLst>
          </p:cNvPr>
          <p:cNvGrpSpPr/>
          <p:nvPr/>
        </p:nvGrpSpPr>
        <p:grpSpPr>
          <a:xfrm>
            <a:off x="5072247" y="1198547"/>
            <a:ext cx="4071752" cy="3817834"/>
            <a:chOff x="1845892" y="1410943"/>
            <a:chExt cx="5880967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E22C6AFC-D0EC-31D3-D0B7-0EC790C535E4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8A72F05-5CBE-D0CD-2A40-BAECBD4DD24C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4AD2F709-864B-4E1A-8D4E-3EE63A4FBE5C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F3B89960-9E65-5CA3-8E84-53ED102A0376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7A1D548C-767D-CA28-4809-DC779EBD00DE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24C771DB-8DB7-D8B8-DD9E-0BAF596A2180}"/>
                </a:ext>
              </a:extLst>
            </p:cNvPr>
            <p:cNvSpPr txBox="1"/>
            <p:nvPr/>
          </p:nvSpPr>
          <p:spPr>
            <a:xfrm>
              <a:off x="4023970" y="3796373"/>
              <a:ext cx="3702889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 500    100  25   10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6D7A3E31-A9EA-2473-604B-E7ECAB58D25A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5 475</a:t>
            </a:r>
          </a:p>
        </p:txBody>
      </p:sp>
    </p:spTree>
    <p:extLst>
      <p:ext uri="{BB962C8B-B14F-4D97-AF65-F5344CB8AC3E}">
        <p14:creationId xmlns:p14="http://schemas.microsoft.com/office/powerpoint/2010/main" val="2254111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47BDF5-50E4-5408-0FC8-2FB0812CAF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9AE5831E-9055-BF24-EBB3-E9F1B51EE1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6/6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4062135B-AE22-910E-E3E2-B9D17F1093A1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DCDB316-A931-09C3-90F3-22428DF24FCE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DE6DA2D6-4FEB-5226-7089-C1E53F808202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1E6CF7D-CB25-5D03-C4D5-3E206D9BA1A9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1C898613-9EA8-B610-413C-76A75D173781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8F07864C-68AB-1EEA-86A9-4984D20C5083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997808DD-FE73-F58E-620A-395E6AA166D2}"/>
                </a:ext>
              </a:extLst>
            </p:cNvPr>
            <p:cNvGrpSpPr/>
            <p:nvPr/>
          </p:nvGrpSpPr>
          <p:grpSpPr>
            <a:xfrm>
              <a:off x="2476926" y="2084178"/>
              <a:ext cx="4377437" cy="4178188"/>
              <a:chOff x="1769544" y="1025633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B7277673-2E2B-2AF5-41A9-73376C8FCB55}"/>
                  </a:ext>
                </a:extLst>
              </p:cNvPr>
              <p:cNvSpPr/>
              <p:nvPr/>
            </p:nvSpPr>
            <p:spPr>
              <a:xfrm>
                <a:off x="1769544" y="1025633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 dirty="0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ABD81208-155D-422A-5C11-E19C93347987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FE184508-FCC7-11C6-C5B3-4FE0F4CDDF79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6DCFC5B4-A36B-8E34-148F-7FFE090C2E22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3DDCFA82-F1CE-7A88-CAC7-7EEB0D453D21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0C8779E9-ABA4-1F5A-8963-367EB961CCC4}"/>
              </a:ext>
            </a:extLst>
          </p:cNvPr>
          <p:cNvGrpSpPr/>
          <p:nvPr/>
        </p:nvGrpSpPr>
        <p:grpSpPr>
          <a:xfrm>
            <a:off x="5072247" y="1198547"/>
            <a:ext cx="4071752" cy="3817834"/>
            <a:chOff x="1845892" y="1410943"/>
            <a:chExt cx="5880967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545F4F65-62E0-D32B-C1A4-B942FC95DBEE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C1BD3AC1-02CE-F07B-EE10-BEF6ABF9EBCD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BECDE384-5329-F121-CFC8-6184D7DC96AB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221C40DF-E10B-C164-CEB3-6E4A4FE90ED7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F6206340-439C-D89E-EAC8-07EE65F52170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4028A34B-5EA4-1F61-2807-0A2519A885AC}"/>
                </a:ext>
              </a:extLst>
            </p:cNvPr>
            <p:cNvSpPr txBox="1"/>
            <p:nvPr/>
          </p:nvSpPr>
          <p:spPr>
            <a:xfrm>
              <a:off x="4023970" y="3796373"/>
              <a:ext cx="3702889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  500   100  25   10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9A5CA71B-E5FE-2645-65B9-CB2C72999CAC}"/>
              </a:ext>
            </a:extLst>
          </p:cNvPr>
          <p:cNvSpPr txBox="1"/>
          <p:nvPr/>
        </p:nvSpPr>
        <p:spPr>
          <a:xfrm>
            <a:off x="4576654" y="5286486"/>
            <a:ext cx="464425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5 475 </a:t>
            </a:r>
            <a:r>
              <a:rPr lang="fr-FR" sz="3200" b="1" dirty="0">
                <a:solidFill>
                  <a:srgbClr val="002060"/>
                </a:solidFill>
              </a:rPr>
              <a:t>= 10×500 + 4×100      3×25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5906DF2-4F06-CF3C-6CE3-19C83311D2C2}"/>
              </a:ext>
            </a:extLst>
          </p:cNvPr>
          <p:cNvSpPr txBox="1"/>
          <p:nvPr/>
        </p:nvSpPr>
        <p:spPr>
          <a:xfrm>
            <a:off x="0" y="5456710"/>
            <a:ext cx="457665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854 </a:t>
            </a:r>
            <a:r>
              <a:rPr lang="fr-FR" sz="3600" b="1" dirty="0">
                <a:solidFill>
                  <a:srgbClr val="002060"/>
                </a:solidFill>
              </a:rPr>
              <a:t>= 500 + 3×100 + </a:t>
            </a:r>
          </a:p>
          <a:p>
            <a:pPr algn="ctr"/>
            <a:r>
              <a:rPr lang="fr-FR" sz="3600" b="1" dirty="0">
                <a:solidFill>
                  <a:srgbClr val="002060"/>
                </a:solidFill>
              </a:rPr>
              <a:t>5×10 + 4×1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5A44FD40-67E1-642B-F095-E63F692C51BA}"/>
              </a:ext>
            </a:extLst>
          </p:cNvPr>
          <p:cNvSpPr/>
          <p:nvPr/>
        </p:nvSpPr>
        <p:spPr>
          <a:xfrm>
            <a:off x="1707439" y="284922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71047270-BF09-E5EB-B332-08FD87D5B867}"/>
              </a:ext>
            </a:extLst>
          </p:cNvPr>
          <p:cNvSpPr/>
          <p:nvPr/>
        </p:nvSpPr>
        <p:spPr>
          <a:xfrm>
            <a:off x="2615661" y="238992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970F3D7B-8567-5207-4F20-79DDA1049A51}"/>
              </a:ext>
            </a:extLst>
          </p:cNvPr>
          <p:cNvSpPr/>
          <p:nvPr/>
        </p:nvSpPr>
        <p:spPr>
          <a:xfrm>
            <a:off x="2615661" y="328533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476844C5-5D0D-9882-65F3-A09CCA52DD55}"/>
              </a:ext>
            </a:extLst>
          </p:cNvPr>
          <p:cNvGrpSpPr/>
          <p:nvPr/>
        </p:nvGrpSpPr>
        <p:grpSpPr>
          <a:xfrm>
            <a:off x="6601672" y="3033634"/>
            <a:ext cx="822678" cy="1200329"/>
            <a:chOff x="3685720" y="4417846"/>
            <a:chExt cx="496784" cy="1200329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94A77F31-F340-13B9-E045-E60CE10089A5}"/>
                </a:ext>
              </a:extLst>
            </p:cNvPr>
            <p:cNvSpPr/>
            <p:nvPr/>
          </p:nvSpPr>
          <p:spPr>
            <a:xfrm>
              <a:off x="3988402" y="4617465"/>
              <a:ext cx="194102" cy="330891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03D6439E-F777-711F-1ABA-ECAC124D99B5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120032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10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56CDDDB8-BFE2-6550-85FD-D107E38FD811}"/>
              </a:ext>
            </a:extLst>
          </p:cNvPr>
          <p:cNvGrpSpPr/>
          <p:nvPr/>
        </p:nvGrpSpPr>
        <p:grpSpPr>
          <a:xfrm>
            <a:off x="6853767" y="2059244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58592796-57E8-165C-303F-1E6D81FE763E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D3E84B21-368F-4FBD-8894-D271315B76BC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sp>
        <p:nvSpPr>
          <p:cNvPr id="2" name="Signe de multiplication 1">
            <a:extLst>
              <a:ext uri="{FF2B5EF4-FFF2-40B4-BE49-F238E27FC236}">
                <a16:creationId xmlns:a16="http://schemas.microsoft.com/office/drawing/2014/main" id="{B1EB5DC4-BF54-6690-90D5-C07D0FC8E84C}"/>
              </a:ext>
            </a:extLst>
          </p:cNvPr>
          <p:cNvSpPr/>
          <p:nvPr/>
        </p:nvSpPr>
        <p:spPr>
          <a:xfrm>
            <a:off x="2050723" y="360518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1D35386-B0C1-D60D-021E-278EAD8ADE53}"/>
              </a:ext>
            </a:extLst>
          </p:cNvPr>
          <p:cNvSpPr/>
          <p:nvPr/>
        </p:nvSpPr>
        <p:spPr>
          <a:xfrm>
            <a:off x="1061353" y="368392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7A41EE63-9041-2A74-95EC-0D3192267282}"/>
              </a:ext>
            </a:extLst>
          </p:cNvPr>
          <p:cNvSpPr/>
          <p:nvPr/>
        </p:nvSpPr>
        <p:spPr>
          <a:xfrm>
            <a:off x="778884" y="322229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59F33C06-A159-414B-A5CA-E0ABFD2EBE37}"/>
              </a:ext>
            </a:extLst>
          </p:cNvPr>
          <p:cNvGrpSpPr/>
          <p:nvPr/>
        </p:nvGrpSpPr>
        <p:grpSpPr>
          <a:xfrm>
            <a:off x="7542184" y="3656563"/>
            <a:ext cx="639893" cy="646331"/>
            <a:chOff x="3655882" y="4438577"/>
            <a:chExt cx="639893" cy="646331"/>
          </a:xfrm>
        </p:grpSpPr>
        <p:sp>
          <p:nvSpPr>
            <p:cNvPr id="45" name="Signe de multiplication 44">
              <a:extLst>
                <a:ext uri="{FF2B5EF4-FFF2-40B4-BE49-F238E27FC236}">
                  <a16:creationId xmlns:a16="http://schemas.microsoft.com/office/drawing/2014/main" id="{A05175BD-45B8-8762-FB0A-631682EFC92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962B60D6-5E06-8C63-EF26-DB0E5A1ADFEB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sp>
        <p:nvSpPr>
          <p:cNvPr id="9" name="Signe de multiplication 8">
            <a:extLst>
              <a:ext uri="{FF2B5EF4-FFF2-40B4-BE49-F238E27FC236}">
                <a16:creationId xmlns:a16="http://schemas.microsoft.com/office/drawing/2014/main" id="{11CCDAD9-BFC2-CED8-5F1F-F5513D499421}"/>
              </a:ext>
            </a:extLst>
          </p:cNvPr>
          <p:cNvSpPr/>
          <p:nvPr/>
        </p:nvSpPr>
        <p:spPr>
          <a:xfrm>
            <a:off x="1461315" y="4012060"/>
            <a:ext cx="482930" cy="443806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Signe de multiplication 30">
            <a:extLst>
              <a:ext uri="{FF2B5EF4-FFF2-40B4-BE49-F238E27FC236}">
                <a16:creationId xmlns:a16="http://schemas.microsoft.com/office/drawing/2014/main" id="{6DD57200-8CC9-3F8C-3C9B-B97037F0CB6F}"/>
              </a:ext>
            </a:extLst>
          </p:cNvPr>
          <p:cNvSpPr/>
          <p:nvPr/>
        </p:nvSpPr>
        <p:spPr>
          <a:xfrm>
            <a:off x="2341389" y="4032708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06D2EF64-3CCA-50ED-88BD-97A329032880}"/>
              </a:ext>
            </a:extLst>
          </p:cNvPr>
          <p:cNvSpPr/>
          <p:nvPr/>
        </p:nvSpPr>
        <p:spPr>
          <a:xfrm>
            <a:off x="1849083" y="405773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Signe de multiplication 32">
            <a:extLst>
              <a:ext uri="{FF2B5EF4-FFF2-40B4-BE49-F238E27FC236}">
                <a16:creationId xmlns:a16="http://schemas.microsoft.com/office/drawing/2014/main" id="{70E16A2E-291E-ED53-110E-BC28BE75F5F2}"/>
              </a:ext>
            </a:extLst>
          </p:cNvPr>
          <p:cNvSpPr/>
          <p:nvPr/>
        </p:nvSpPr>
        <p:spPr>
          <a:xfrm>
            <a:off x="1402174" y="129627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Signe de multiplication 33">
            <a:extLst>
              <a:ext uri="{FF2B5EF4-FFF2-40B4-BE49-F238E27FC236}">
                <a16:creationId xmlns:a16="http://schemas.microsoft.com/office/drawing/2014/main" id="{7238C73F-F1D3-B3AE-84F8-B79DF00B2B3F}"/>
              </a:ext>
            </a:extLst>
          </p:cNvPr>
          <p:cNvSpPr/>
          <p:nvPr/>
        </p:nvSpPr>
        <p:spPr>
          <a:xfrm>
            <a:off x="1061353" y="146622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6" name="Signe de multiplication 35">
            <a:extLst>
              <a:ext uri="{FF2B5EF4-FFF2-40B4-BE49-F238E27FC236}">
                <a16:creationId xmlns:a16="http://schemas.microsoft.com/office/drawing/2014/main" id="{B1C690B8-8CBF-5D98-2EF9-406ECDA1EBE0}"/>
              </a:ext>
            </a:extLst>
          </p:cNvPr>
          <p:cNvSpPr/>
          <p:nvPr/>
        </p:nvSpPr>
        <p:spPr>
          <a:xfrm>
            <a:off x="2265422" y="1205921"/>
            <a:ext cx="482930" cy="529381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7" name="Signe de multiplication 36">
            <a:extLst>
              <a:ext uri="{FF2B5EF4-FFF2-40B4-BE49-F238E27FC236}">
                <a16:creationId xmlns:a16="http://schemas.microsoft.com/office/drawing/2014/main" id="{4E4A5445-C695-E9E5-3256-2858B22DE429}"/>
              </a:ext>
            </a:extLst>
          </p:cNvPr>
          <p:cNvSpPr/>
          <p:nvPr/>
        </p:nvSpPr>
        <p:spPr>
          <a:xfrm>
            <a:off x="1799281" y="1221704"/>
            <a:ext cx="482930" cy="529381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1001226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2" grpId="0" animBg="1"/>
      <p:bldP spid="6" grpId="0" animBg="1"/>
      <p:bldP spid="7" grpId="0" animBg="1"/>
      <p:bldP spid="9" grpId="0" animBg="1"/>
      <p:bldP spid="31" grpId="0" animBg="1"/>
      <p:bldP spid="32" grpId="0" animBg="1"/>
      <p:bldP spid="33" grpId="0" animBg="1"/>
      <p:bldP spid="34" grpId="0" animBg="1"/>
      <p:bldP spid="36" grpId="0" animBg="1"/>
      <p:bldP spid="3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0F66CB-4903-F244-AD1A-29957B87ED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FA28D097-C151-5B84-E28C-AE8232C2AD97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115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25B9F61-F0A7-0E82-70D3-2C76E905C414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09D5BC2-7E14-095B-EF8D-A5D79C9A0A8F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F027E9A-E9C5-E04E-33F6-55C4DD057960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FAF76-8B9D-0171-F253-0D56F502CF4A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6E4D646F-D274-6801-D64D-F18ADC8AA40C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DEC1FFCE-D44D-9C09-16A2-2C53FE061F5E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B978BFC4-63A9-5D3E-2D6A-85D4B6A787D0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6D94434C-14A3-B195-BD45-029B7A6F1EA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8276708B-5AE4-E17F-9BD1-0F860070BC14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115AAFEE-FF8B-9B40-CC58-9B58A99479A8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D0E878D3-8358-2A7B-211E-3853357F4B8E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6C4ADAEE-6CB9-8F38-258D-84CABC3520C9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FA8685D1-BC15-BB45-C4CC-7EBB02001A9B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9C33F72E-238F-2572-48CB-0AA5B9ABC99D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16713C55-CC02-EFF6-CE91-91CB3F0A82C7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D4510B4B-1D6D-2EE1-9EEA-71F45A54ABEE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C8077FB8-FE86-38C7-2B88-3BF4B0BE410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7222D421-9680-A486-FC4A-26FE0B96378E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AA0CF03F-688E-3CD9-9FA6-1EE9E6D38890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A2DFE933-8FAF-DD66-92A8-9D1AABE730FB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3 156</a:t>
            </a:r>
          </a:p>
        </p:txBody>
      </p:sp>
    </p:spTree>
    <p:extLst>
      <p:ext uri="{BB962C8B-B14F-4D97-AF65-F5344CB8AC3E}">
        <p14:creationId xmlns:p14="http://schemas.microsoft.com/office/powerpoint/2010/main" val="21121711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D2F11D0-EF99-20B5-65F2-82228DAB8C8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3A80A4A-C10A-4F86-0082-EB6B9489EEE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FE0B275B-0AAD-33E5-A634-468C1BC27513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69A11B62-04DD-E2D7-D37C-2FD9A1391105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72186DB-B4B7-06A5-9ECA-9FE59BB700CA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211E8EF-F13A-6212-8557-3193601771A3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1EEFDCCE-9B9C-EA83-E319-E82DBA0E302D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2E8FE370-D4E8-126B-53EB-51CC997D9A63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A3A002C9-CDC1-3DDF-4798-C82762F865A3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B1BEDD0B-37C4-7430-9854-B6E87D983F2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B5B5E051-28F2-3E38-7B9A-D7C9BF0297BE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27A4EBFD-5E5C-1AE9-C7ED-4DA2315960F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B151D9B-240D-F6D6-8C30-AAFD232FA07A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D21321E-FD40-0E70-E3BB-63581CEBE0A6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57CAEBAE-0F76-2C64-1B4E-3D1D3F30AAA0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7BCED886-123E-48D2-C69E-2FD82D1C3706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8F02659E-62D8-F335-64AB-628820088373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DCB0785A-A82F-3D15-9FD1-189E38CE1030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260CA3D0-12B4-1FD1-2C2B-29618ADC77EB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F17E7DE7-E5CD-9118-15FD-C78AA3432C6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04AE55F5-738F-ECDA-F603-20A8CC44F8C7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19E1022-0C73-3D1B-5489-48A255995878}"/>
              </a:ext>
            </a:extLst>
          </p:cNvPr>
          <p:cNvSpPr txBox="1"/>
          <p:nvPr/>
        </p:nvSpPr>
        <p:spPr>
          <a:xfrm>
            <a:off x="5205822" y="5327323"/>
            <a:ext cx="3995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3 156 </a:t>
            </a:r>
            <a:r>
              <a:rPr lang="fr-FR" sz="3200" b="1" dirty="0">
                <a:solidFill>
                  <a:srgbClr val="002060"/>
                </a:solidFill>
              </a:rPr>
              <a:t>= 3×1 000 + 1×100 + 5×10 + 6×1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BF33AAEE-58FA-101E-2ACB-FBC9EB2253AD}"/>
              </a:ext>
            </a:extLst>
          </p:cNvPr>
          <p:cNvSpPr txBox="1"/>
          <p:nvPr/>
        </p:nvSpPr>
        <p:spPr>
          <a:xfrm>
            <a:off x="246256" y="5426267"/>
            <a:ext cx="4040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115 </a:t>
            </a:r>
            <a:r>
              <a:rPr lang="fr-FR" sz="3600" b="1" dirty="0">
                <a:solidFill>
                  <a:srgbClr val="002060"/>
                </a:solidFill>
              </a:rPr>
              <a:t>= 100 + 10 + 5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0E8B0698-5E6C-A55B-8DDB-915DCC59EE82}"/>
              </a:ext>
            </a:extLst>
          </p:cNvPr>
          <p:cNvSpPr/>
          <p:nvPr/>
        </p:nvSpPr>
        <p:spPr>
          <a:xfrm>
            <a:off x="2217436" y="217849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23BF25AD-15FE-0643-FF74-3FD7724EA7EB}"/>
              </a:ext>
            </a:extLst>
          </p:cNvPr>
          <p:cNvSpPr/>
          <p:nvPr/>
        </p:nvSpPr>
        <p:spPr>
          <a:xfrm>
            <a:off x="2998709" y="217575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A6C624F8-36D3-5B14-108F-ABC176F8AA32}"/>
              </a:ext>
            </a:extLst>
          </p:cNvPr>
          <p:cNvSpPr/>
          <p:nvPr/>
        </p:nvSpPr>
        <p:spPr>
          <a:xfrm>
            <a:off x="1266565" y="44925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4F4ACD24-6808-0F6E-8418-554F50BC67B0}"/>
              </a:ext>
            </a:extLst>
          </p:cNvPr>
          <p:cNvSpPr/>
          <p:nvPr/>
        </p:nvSpPr>
        <p:spPr>
          <a:xfrm>
            <a:off x="1822166" y="44925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Signe de multiplication 32">
            <a:extLst>
              <a:ext uri="{FF2B5EF4-FFF2-40B4-BE49-F238E27FC236}">
                <a16:creationId xmlns:a16="http://schemas.microsoft.com/office/drawing/2014/main" id="{28DD2805-9311-B847-3ABE-9057B5C6ACFA}"/>
              </a:ext>
            </a:extLst>
          </p:cNvPr>
          <p:cNvSpPr/>
          <p:nvPr/>
        </p:nvSpPr>
        <p:spPr>
          <a:xfrm>
            <a:off x="2305586" y="446923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Signe de multiplication 33">
            <a:extLst>
              <a:ext uri="{FF2B5EF4-FFF2-40B4-BE49-F238E27FC236}">
                <a16:creationId xmlns:a16="http://schemas.microsoft.com/office/drawing/2014/main" id="{C6EC1957-3FD3-9662-92F5-B0EB6EBD9409}"/>
              </a:ext>
            </a:extLst>
          </p:cNvPr>
          <p:cNvSpPr/>
          <p:nvPr/>
        </p:nvSpPr>
        <p:spPr>
          <a:xfrm>
            <a:off x="2788516" y="435741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5" name="Signe de multiplication 34">
            <a:extLst>
              <a:ext uri="{FF2B5EF4-FFF2-40B4-BE49-F238E27FC236}">
                <a16:creationId xmlns:a16="http://schemas.microsoft.com/office/drawing/2014/main" id="{5CC34C51-6999-4785-24CB-337E0A1DB472}"/>
              </a:ext>
            </a:extLst>
          </p:cNvPr>
          <p:cNvSpPr/>
          <p:nvPr/>
        </p:nvSpPr>
        <p:spPr>
          <a:xfrm>
            <a:off x="3227541" y="418947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7279E9E3-9DFC-FB86-199B-4DE135DE9EC9}"/>
              </a:ext>
            </a:extLst>
          </p:cNvPr>
          <p:cNvGrpSpPr/>
          <p:nvPr/>
        </p:nvGrpSpPr>
        <p:grpSpPr>
          <a:xfrm>
            <a:off x="8314055" y="3360243"/>
            <a:ext cx="615113" cy="646331"/>
            <a:chOff x="3697887" y="4363840"/>
            <a:chExt cx="615113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AECF0E04-CACD-24B3-10BA-06048BDB49D7}"/>
                </a:ext>
              </a:extLst>
            </p:cNvPr>
            <p:cNvSpPr/>
            <p:nvPr/>
          </p:nvSpPr>
          <p:spPr>
            <a:xfrm>
              <a:off x="4005627" y="4553922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95E6F0CA-52FD-299B-A561-014D6D17DCC5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6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CBBFEA0F-7B18-DDE5-6F78-AFA1328D9136}"/>
              </a:ext>
            </a:extLst>
          </p:cNvPr>
          <p:cNvGrpSpPr/>
          <p:nvPr/>
        </p:nvGrpSpPr>
        <p:grpSpPr>
          <a:xfrm>
            <a:off x="6696168" y="3058895"/>
            <a:ext cx="610055" cy="646331"/>
            <a:chOff x="3685720" y="4417846"/>
            <a:chExt cx="610055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9913E12B-53C2-F7B9-30EC-698CB91B2935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A6502D76-7B32-BC08-0EBF-E3C0D4EFED81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6DCC0E54-BACA-A436-BAFF-DC5CE7F4AEB0}"/>
              </a:ext>
            </a:extLst>
          </p:cNvPr>
          <p:cNvGrpSpPr/>
          <p:nvPr/>
        </p:nvGrpSpPr>
        <p:grpSpPr>
          <a:xfrm>
            <a:off x="6717462" y="2071687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9BFE10FE-CCE2-22A0-C101-4158ADEA9548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14B7A3ED-5B2F-8D2E-4A65-5FBFF31E30FA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grpSp>
        <p:nvGrpSpPr>
          <p:cNvPr id="45" name="Groupe 44">
            <a:extLst>
              <a:ext uri="{FF2B5EF4-FFF2-40B4-BE49-F238E27FC236}">
                <a16:creationId xmlns:a16="http://schemas.microsoft.com/office/drawing/2014/main" id="{CBE5942E-8B16-9603-709B-5A1E93ADE743}"/>
              </a:ext>
            </a:extLst>
          </p:cNvPr>
          <p:cNvGrpSpPr/>
          <p:nvPr/>
        </p:nvGrpSpPr>
        <p:grpSpPr>
          <a:xfrm>
            <a:off x="7503144" y="3690353"/>
            <a:ext cx="580853" cy="646331"/>
            <a:chOff x="3697887" y="4363840"/>
            <a:chExt cx="580853" cy="646331"/>
          </a:xfrm>
        </p:grpSpPr>
        <p:sp>
          <p:nvSpPr>
            <p:cNvPr id="46" name="Signe de multiplication 45">
              <a:extLst>
                <a:ext uri="{FF2B5EF4-FFF2-40B4-BE49-F238E27FC236}">
                  <a16:creationId xmlns:a16="http://schemas.microsoft.com/office/drawing/2014/main" id="{6E60B095-7521-C866-D1AA-E759B62C1C8D}"/>
                </a:ext>
              </a:extLst>
            </p:cNvPr>
            <p:cNvSpPr/>
            <p:nvPr/>
          </p:nvSpPr>
          <p:spPr>
            <a:xfrm>
              <a:off x="3971367" y="4558166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7" name="ZoneTexte 46">
              <a:extLst>
                <a:ext uri="{FF2B5EF4-FFF2-40B4-BE49-F238E27FC236}">
                  <a16:creationId xmlns:a16="http://schemas.microsoft.com/office/drawing/2014/main" id="{D2FAAB65-5065-BA07-6AF0-046F88114DFE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0451040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32" grpId="0" animBg="1"/>
      <p:bldP spid="33" grpId="0" animBg="1"/>
      <p:bldP spid="34" grpId="0" animBg="1"/>
      <p:bldP spid="3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F3096F8-1958-1385-58D0-B0DC647DAAD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C63CB461-CD0E-3ABC-65FE-23EB744F8C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9D00E77C-0B9A-DB8B-66BA-EC633406072D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521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D3D2CCCE-5967-4303-38FB-587860CAC015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6E215C9B-B509-BC08-717A-8EC6AF59D4C0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138C875B-C6BC-310B-B743-5DA1EE37886C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C3C0E38B-5BB1-36BC-821F-CD42D37409F7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3CA60360-3ADB-CCEB-A493-3CE3EA096E90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CB712D52-706B-B32E-BDD5-363BCC4D4ABC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9B949A41-8C98-C906-D305-3D1B41754FEA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C606A709-8D99-5DEB-6E21-3097F358737B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2AECF7EC-12B1-3A15-D481-7E0C990A700A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58E70FDD-7CFB-99DF-3F52-7E973B8F821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41077051-EFF7-AD29-8715-88A5AC1A969D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C8E64F82-F596-884F-733E-03E3C470DC1F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385B5D41-61F2-88EB-D279-E6FB1F1EF927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E60B2C7A-329A-EE9E-B1CB-C8A1178F9FB5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3B75BDC2-D51A-371B-F34B-D556BFB04772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A36DC05F-4DD8-F9F2-4FDC-141C5A22CD0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39C7D788-98BB-A679-6C16-21937036963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269C5AFC-7912-E2B9-E178-B2233C32E4A1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A5766EC4-38EC-C224-0FCD-F098D4B2B1C7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D27A7CE3-5CB9-CE97-C208-4BF75D8732AC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4 305</a:t>
            </a:r>
          </a:p>
        </p:txBody>
      </p:sp>
    </p:spTree>
    <p:extLst>
      <p:ext uri="{BB962C8B-B14F-4D97-AF65-F5344CB8AC3E}">
        <p14:creationId xmlns:p14="http://schemas.microsoft.com/office/powerpoint/2010/main" val="35911941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397B87F-49C9-CF03-8783-100EA42049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E1997BEB-D3D5-AADA-3DC1-99F9837483B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06A29D54-B442-B2B9-0984-BF662CE498A1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132AF79-54DB-4C9F-8A55-547681663883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A71ECB7-6C51-4EA5-A5D0-E2ACC8C6D753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055ED35-9050-8E7F-7449-EC583EB29B4B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46374054-11B2-9205-B59D-6CB9C799891F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E4F632EC-7EFE-D6DE-BD54-5B40A6F0D502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7C179BE2-F6FF-0FC3-61EF-7ED0D64E81CB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7A4F9F3B-3588-BBE2-F225-526EB436B735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215C4269-64AC-6B57-F369-B3BADB19B23C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B695EC5C-D305-04C2-2DC9-D4BE935932A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34518287-8450-3EF8-F929-14DE9AAD94A5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24999CB0-C9C6-96C3-4F11-01F15CA15E79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EEA518DA-B395-EF1D-93A3-0301C98D1500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04BEFFE9-5D9F-B842-AA35-D99E91FCE5E3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EEE453B9-B795-E397-3D7F-4E194ED8038D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686163F7-F24F-603F-D2E3-5C7999D4E49D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FB30442F-7D1E-C559-DDB9-8B49730A1C36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2DA6F957-000B-0211-532D-16D85BC5F955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617ADCF8-4CD9-54D9-4601-FE8B18A8E3AA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2C15D12A-7758-21F5-EDF1-A0066827B014}"/>
              </a:ext>
            </a:extLst>
          </p:cNvPr>
          <p:cNvSpPr txBox="1"/>
          <p:nvPr/>
        </p:nvSpPr>
        <p:spPr>
          <a:xfrm>
            <a:off x="5205822" y="5327323"/>
            <a:ext cx="3995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4 305 </a:t>
            </a:r>
            <a:r>
              <a:rPr lang="fr-FR" sz="3200" b="1" dirty="0">
                <a:solidFill>
                  <a:srgbClr val="002060"/>
                </a:solidFill>
              </a:rPr>
              <a:t>= 4×1 000 + 3×100 + 5×1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39D026AA-3414-6E3A-7D33-FB1D8B42A46A}"/>
              </a:ext>
            </a:extLst>
          </p:cNvPr>
          <p:cNvSpPr txBox="1"/>
          <p:nvPr/>
        </p:nvSpPr>
        <p:spPr>
          <a:xfrm>
            <a:off x="246256" y="5426267"/>
            <a:ext cx="4040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521 </a:t>
            </a:r>
            <a:r>
              <a:rPr lang="fr-FR" sz="3600" b="1" dirty="0">
                <a:solidFill>
                  <a:srgbClr val="002060"/>
                </a:solidFill>
              </a:rPr>
              <a:t>= 500 + 20 + 1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2C16CF47-A2A5-D569-DA1F-FDC9EDA10181}"/>
              </a:ext>
            </a:extLst>
          </p:cNvPr>
          <p:cNvSpPr/>
          <p:nvPr/>
        </p:nvSpPr>
        <p:spPr>
          <a:xfrm>
            <a:off x="2217436" y="217849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36EC5255-8560-2A9A-8CC7-6ABF36369327}"/>
              </a:ext>
            </a:extLst>
          </p:cNvPr>
          <p:cNvSpPr/>
          <p:nvPr/>
        </p:nvSpPr>
        <p:spPr>
          <a:xfrm>
            <a:off x="2998709" y="217575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49EFF548-4272-8762-C200-A4AE1D818E02}"/>
              </a:ext>
            </a:extLst>
          </p:cNvPr>
          <p:cNvSpPr/>
          <p:nvPr/>
        </p:nvSpPr>
        <p:spPr>
          <a:xfrm>
            <a:off x="3249482" y="2517044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43CA1DBF-6572-3951-6F5A-223E27A89BC3}"/>
              </a:ext>
            </a:extLst>
          </p:cNvPr>
          <p:cNvSpPr/>
          <p:nvPr/>
        </p:nvSpPr>
        <p:spPr>
          <a:xfrm>
            <a:off x="1822166" y="44925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67461C56-8413-27AA-9258-3D735CAD6216}"/>
              </a:ext>
            </a:extLst>
          </p:cNvPr>
          <p:cNvGrpSpPr/>
          <p:nvPr/>
        </p:nvGrpSpPr>
        <p:grpSpPr>
          <a:xfrm>
            <a:off x="8325052" y="3332157"/>
            <a:ext cx="592804" cy="646331"/>
            <a:chOff x="3697887" y="4363840"/>
            <a:chExt cx="592804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FA63E95B-04C4-9D5C-ABC0-B5D0959E93BA}"/>
                </a:ext>
              </a:extLst>
            </p:cNvPr>
            <p:cNvSpPr/>
            <p:nvPr/>
          </p:nvSpPr>
          <p:spPr>
            <a:xfrm>
              <a:off x="3983318" y="4549673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795F8D89-1868-AAC9-8ADF-9E8E40753A8D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9AA93AEE-CDF3-9657-0B5A-17CD49B29334}"/>
              </a:ext>
            </a:extLst>
          </p:cNvPr>
          <p:cNvGrpSpPr/>
          <p:nvPr/>
        </p:nvGrpSpPr>
        <p:grpSpPr>
          <a:xfrm>
            <a:off x="6696168" y="3058895"/>
            <a:ext cx="610055" cy="646331"/>
            <a:chOff x="3685720" y="4417846"/>
            <a:chExt cx="610055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BB091EAA-F8F1-EF3E-743E-08DFEE4D5F06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6B56DEB7-CEFC-30C2-FFCB-FDB871C49200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F77CF7EA-A0B1-648E-532B-EB65B453C64B}"/>
              </a:ext>
            </a:extLst>
          </p:cNvPr>
          <p:cNvGrpSpPr/>
          <p:nvPr/>
        </p:nvGrpSpPr>
        <p:grpSpPr>
          <a:xfrm>
            <a:off x="6717462" y="2071687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41B95F27-6D4F-217C-59CC-15B16331DD6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95922992-A98E-556D-7933-C4E4B3257942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3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0360907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3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6AA489-8CA2-0376-88C2-23BE697276A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CE8D58D-5B9C-7AD2-3F31-794A67EE99B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D0830803-5151-A6A5-1911-DC99E39D4E62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601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1B1DFF0-9385-3733-A21F-AD7D61D7F407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57422E51-E7D3-0CDE-B60C-10D205DB5276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62EBD3DE-889C-16A6-22E5-A7FA674946E3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C757D05-C8C4-5C94-2D7C-42BFFA9B340D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22368D43-3FFC-CE25-E32F-F79D4BE9A9D4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F2334D81-3851-7226-53DA-F49FED731A96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21FB4D9F-E253-26A4-B323-63F5BD218055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0F6F0F00-009B-9FA3-B6CF-8F418A4FABF7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52A7D3C8-A0E1-44B6-5FCB-B6EF23C2EA40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6EB70723-C5B9-23F7-49B5-FC8A2835B1A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9453E985-6FDA-0034-AE6B-92938A907721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38804F8-0009-1722-4A8E-3F342BA649A9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52BD3C14-69EC-8D18-7037-A25B5132F1D7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617DD76E-D535-4F94-B5F8-D4CB31FC6CBA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B7BBF68E-76F5-A074-B214-DE67699E9CF2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47DF7866-2093-A03E-BB64-6F7A459FC1B9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71E9C781-4F43-5093-3867-A66214331D55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5DDF65DA-D0CE-8C3A-A40D-5CFA8B6CD210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2562E941-7218-F4F6-DD4B-7887F7719BE6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0FABA4D6-10DA-1CB4-ADCF-89AFB062541E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2 150</a:t>
            </a:r>
          </a:p>
        </p:txBody>
      </p:sp>
    </p:spTree>
    <p:extLst>
      <p:ext uri="{BB962C8B-B14F-4D97-AF65-F5344CB8AC3E}">
        <p14:creationId xmlns:p14="http://schemas.microsoft.com/office/powerpoint/2010/main" val="831755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ABE802-BEB9-5C66-224E-870E35F951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DA75A164-42C2-3EB0-44D7-F1D2A0B5026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3/6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2D6A77B-AF11-A42A-EF97-550844C468F3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6C062E92-3C45-9E3A-667D-5611D150B3DE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4A90C0A-8D97-8108-6380-9969D7F41C98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964B3AC0-AF33-9CA0-C109-9486E580032D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C3C6A7F1-C132-D86E-B4BE-15625A359649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E443E35B-7834-635D-A13C-98453FBA97B9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044D8FBC-5918-6BD4-12E7-78047AC52C26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656F684C-729E-144B-FE50-F5F8F769B36F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FF67B8D5-F65F-71FB-F99B-360F6475B108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7CFFBEDD-CA86-D508-44E7-CFD3AB94FD0C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F5BA57AA-B099-4790-B7C3-07F7713D8910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430FD1C5-7289-9760-00E0-378CBCC2299F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B8250466-F94E-6F19-E914-1F10A1C927C2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58539E87-B056-4F93-6DD5-56E0D703B6D4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4D5AE7AF-AE88-C213-DB1D-4FFAA355D2B0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79CD1253-C06A-1B47-3A6D-FC37FFF8DE12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BFB4A97A-A6EA-8720-A90D-CB86B0A0B8F2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CDFCE357-E555-43EE-FED4-3EA7D0B5652A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62B2B891-7F26-7BD0-A7BF-6E871694B5A4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1000   100   10   1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A1ACE616-542B-1A20-BD4A-D6B115D28D2A}"/>
              </a:ext>
            </a:extLst>
          </p:cNvPr>
          <p:cNvSpPr txBox="1"/>
          <p:nvPr/>
        </p:nvSpPr>
        <p:spPr>
          <a:xfrm>
            <a:off x="5205822" y="5327323"/>
            <a:ext cx="399569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2 150 </a:t>
            </a:r>
            <a:r>
              <a:rPr lang="fr-FR" sz="3200" b="1" dirty="0">
                <a:solidFill>
                  <a:srgbClr val="002060"/>
                </a:solidFill>
              </a:rPr>
              <a:t>= 2×1 000 + 1×100 + 5×10 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A1176689-2BD8-2972-1DE2-5F531CA85B20}"/>
              </a:ext>
            </a:extLst>
          </p:cNvPr>
          <p:cNvSpPr txBox="1"/>
          <p:nvPr/>
        </p:nvSpPr>
        <p:spPr>
          <a:xfrm>
            <a:off x="246256" y="5426267"/>
            <a:ext cx="4040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601 </a:t>
            </a:r>
            <a:r>
              <a:rPr lang="fr-FR" sz="3600" b="1" dirty="0">
                <a:solidFill>
                  <a:srgbClr val="002060"/>
                </a:solidFill>
              </a:rPr>
              <a:t>= 600 + 1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E9E5249B-5B24-EA37-371A-76DE36BCEEB9}"/>
              </a:ext>
            </a:extLst>
          </p:cNvPr>
          <p:cNvSpPr/>
          <p:nvPr/>
        </p:nvSpPr>
        <p:spPr>
          <a:xfrm>
            <a:off x="2217436" y="217849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FB8E3C0B-8E5E-8971-8B01-95C7EEC09464}"/>
              </a:ext>
            </a:extLst>
          </p:cNvPr>
          <p:cNvSpPr/>
          <p:nvPr/>
        </p:nvSpPr>
        <p:spPr>
          <a:xfrm>
            <a:off x="2615661" y="238992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FE4B86DE-1583-41D7-F603-B590A0CE54DD}"/>
              </a:ext>
            </a:extLst>
          </p:cNvPr>
          <p:cNvSpPr/>
          <p:nvPr/>
        </p:nvSpPr>
        <p:spPr>
          <a:xfrm>
            <a:off x="2615661" y="328533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C6A0AE12-75F6-BD02-3466-8C8AEE3E674C}"/>
              </a:ext>
            </a:extLst>
          </p:cNvPr>
          <p:cNvSpPr/>
          <p:nvPr/>
        </p:nvSpPr>
        <p:spPr>
          <a:xfrm>
            <a:off x="1822166" y="44925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6" name="Groupe 35">
            <a:extLst>
              <a:ext uri="{FF2B5EF4-FFF2-40B4-BE49-F238E27FC236}">
                <a16:creationId xmlns:a16="http://schemas.microsoft.com/office/drawing/2014/main" id="{E09E4860-47BF-479F-ED93-4F466E29CE3F}"/>
              </a:ext>
            </a:extLst>
          </p:cNvPr>
          <p:cNvGrpSpPr/>
          <p:nvPr/>
        </p:nvGrpSpPr>
        <p:grpSpPr>
          <a:xfrm>
            <a:off x="7779348" y="3417766"/>
            <a:ext cx="592804" cy="646331"/>
            <a:chOff x="3697887" y="4363840"/>
            <a:chExt cx="592804" cy="646331"/>
          </a:xfrm>
        </p:grpSpPr>
        <p:sp>
          <p:nvSpPr>
            <p:cNvPr id="37" name="Signe de multiplication 36">
              <a:extLst>
                <a:ext uri="{FF2B5EF4-FFF2-40B4-BE49-F238E27FC236}">
                  <a16:creationId xmlns:a16="http://schemas.microsoft.com/office/drawing/2014/main" id="{CF757049-1DD2-9436-7FC4-158A9CFA5E38}"/>
                </a:ext>
              </a:extLst>
            </p:cNvPr>
            <p:cNvSpPr/>
            <p:nvPr/>
          </p:nvSpPr>
          <p:spPr>
            <a:xfrm>
              <a:off x="3983318" y="4549673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38" name="ZoneTexte 37">
              <a:extLst>
                <a:ext uri="{FF2B5EF4-FFF2-40B4-BE49-F238E27FC236}">
                  <a16:creationId xmlns:a16="http://schemas.microsoft.com/office/drawing/2014/main" id="{8C6EF7D2-4EDC-EBA6-6D8C-7CBD95BDA447}"/>
                </a:ext>
              </a:extLst>
            </p:cNvPr>
            <p:cNvSpPr txBox="1"/>
            <p:nvPr/>
          </p:nvSpPr>
          <p:spPr>
            <a:xfrm>
              <a:off x="3697887" y="4363840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5</a:t>
              </a:r>
            </a:p>
          </p:txBody>
        </p:sp>
      </p:grp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DE9ABEAE-B9FF-3847-89B0-2E09109951D3}"/>
              </a:ext>
            </a:extLst>
          </p:cNvPr>
          <p:cNvGrpSpPr/>
          <p:nvPr/>
        </p:nvGrpSpPr>
        <p:grpSpPr>
          <a:xfrm>
            <a:off x="6696168" y="3058895"/>
            <a:ext cx="610055" cy="646331"/>
            <a:chOff x="3685720" y="4417846"/>
            <a:chExt cx="610055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0893579B-D0BF-FAB9-ECBC-3B96F5D469E0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422350AE-A32E-B72D-51B9-AEB46A791E80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2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C274309E-FD54-1572-6484-52C373CA83E9}"/>
              </a:ext>
            </a:extLst>
          </p:cNvPr>
          <p:cNvGrpSpPr/>
          <p:nvPr/>
        </p:nvGrpSpPr>
        <p:grpSpPr>
          <a:xfrm>
            <a:off x="6717462" y="2071687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94398383-2F8C-3D3B-25F2-0FD1A8999FB3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3B7EFC6B-F3F8-7ED9-9164-421539848844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2" name="Signe de multiplication 1">
            <a:extLst>
              <a:ext uri="{FF2B5EF4-FFF2-40B4-BE49-F238E27FC236}">
                <a16:creationId xmlns:a16="http://schemas.microsoft.com/office/drawing/2014/main" id="{53BF402B-1A5A-42E4-2194-B785956FF9E9}"/>
              </a:ext>
            </a:extLst>
          </p:cNvPr>
          <p:cNvSpPr/>
          <p:nvPr/>
        </p:nvSpPr>
        <p:spPr>
          <a:xfrm>
            <a:off x="1575528" y="237177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BB78D9D8-C2C1-5FA5-C5D9-18F13D2A3545}"/>
              </a:ext>
            </a:extLst>
          </p:cNvPr>
          <p:cNvSpPr/>
          <p:nvPr/>
        </p:nvSpPr>
        <p:spPr>
          <a:xfrm>
            <a:off x="1283915" y="2954443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16DDB1AE-E6C1-E024-A86C-C72635257411}"/>
              </a:ext>
            </a:extLst>
          </p:cNvPr>
          <p:cNvSpPr/>
          <p:nvPr/>
        </p:nvSpPr>
        <p:spPr>
          <a:xfrm>
            <a:off x="1981840" y="358940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828009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32" grpId="0" animBg="1"/>
      <p:bldP spid="2" grpId="0" animBg="1"/>
      <p:bldP spid="6" grpId="0" animBg="1"/>
      <p:bldP spid="7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C2B672-42BA-84C0-D224-0E38835039E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23142E2-FF23-0466-F863-1489754118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7" name="ZoneTexte 6">
            <a:extLst>
              <a:ext uri="{FF2B5EF4-FFF2-40B4-BE49-F238E27FC236}">
                <a16:creationId xmlns:a16="http://schemas.microsoft.com/office/drawing/2014/main" id="{3E0DA76B-DB95-3D28-BCDA-A311BE3E45D8}"/>
              </a:ext>
            </a:extLst>
          </p:cNvPr>
          <p:cNvSpPr txBox="1"/>
          <p:nvPr/>
        </p:nvSpPr>
        <p:spPr>
          <a:xfrm>
            <a:off x="1511362" y="5452493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780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6FB769E5-932E-7DDC-2D22-F23D998C7D18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CED1B9F6-AD7C-35A2-7CE9-835855F13E4E}"/>
              </a:ext>
            </a:extLst>
          </p:cNvPr>
          <p:cNvSpPr txBox="1">
            <a:spLocks/>
          </p:cNvSpPr>
          <p:nvPr/>
        </p:nvSpPr>
        <p:spPr>
          <a:xfrm>
            <a:off x="1128897" y="359078"/>
            <a:ext cx="7886700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/>
              <a:t>Place les marques pour avoir le score indiqué. 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EBB66A21-A80C-6445-3072-146C49DB4C54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8E7E8ABC-9C67-F7AD-587C-F09A79FD3372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90B32585-CDEF-71B5-7BE9-F7ED0AE26CB4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C4AE28C3-B8D5-23A3-3B56-D9472B423A60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2712AF4C-4DDE-9565-BED8-68A6C15D2CDF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72CFCF42-4BD5-CC7C-3188-58E1BD7C132B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F4AFB65C-1D8D-5A7B-AE63-1C0A03E3FBAD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011CBDE6-1EB7-AA5D-DC8F-46C4F352570E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4CA6DCB0-028A-43A7-5842-518F864246AA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EA1A4AC7-AC2C-6485-8D34-785BF2863417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D9F46EF-B702-EF88-DEBC-D9682BDA9098}"/>
              </a:ext>
            </a:extLst>
          </p:cNvPr>
          <p:cNvGrpSpPr/>
          <p:nvPr/>
        </p:nvGrpSpPr>
        <p:grpSpPr>
          <a:xfrm>
            <a:off x="5072247" y="1198547"/>
            <a:ext cx="4071752" cy="3817834"/>
            <a:chOff x="1845892" y="1410943"/>
            <a:chExt cx="5880967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8AF977DF-7E4C-DC77-ADE1-47AB80D1BE0D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29368CDE-A03E-D84A-A361-6C142ABCA6E1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9348106E-8D21-7FBD-2595-9249E64E6558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9B007552-31F9-1942-22DA-6614512C8448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3844FB9C-DC5D-52C5-B403-CE1202CEADC7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C2B62D85-5F9C-262E-9397-99BEC88FB717}"/>
                </a:ext>
              </a:extLst>
            </p:cNvPr>
            <p:cNvSpPr txBox="1"/>
            <p:nvPr/>
          </p:nvSpPr>
          <p:spPr>
            <a:xfrm>
              <a:off x="4023968" y="3796373"/>
              <a:ext cx="370289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1000   500  25   10    </a:t>
              </a:r>
            </a:p>
          </p:txBody>
        </p:sp>
      </p:grpSp>
      <p:sp>
        <p:nvSpPr>
          <p:cNvPr id="31" name="ZoneTexte 30">
            <a:extLst>
              <a:ext uri="{FF2B5EF4-FFF2-40B4-BE49-F238E27FC236}">
                <a16:creationId xmlns:a16="http://schemas.microsoft.com/office/drawing/2014/main" id="{310E09E4-DCC9-D989-6AD9-E20DC118DFE5}"/>
              </a:ext>
            </a:extLst>
          </p:cNvPr>
          <p:cNvSpPr txBox="1"/>
          <p:nvPr/>
        </p:nvSpPr>
        <p:spPr>
          <a:xfrm>
            <a:off x="6169747" y="5468385"/>
            <a:ext cx="1462891" cy="769441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fr-FR" sz="4400" dirty="0">
                <a:solidFill>
                  <a:schemeClr val="bg1"/>
                </a:solidFill>
              </a:rPr>
              <a:t>4 600</a:t>
            </a:r>
          </a:p>
        </p:txBody>
      </p:sp>
    </p:spTree>
    <p:extLst>
      <p:ext uri="{BB962C8B-B14F-4D97-AF65-F5344CB8AC3E}">
        <p14:creationId xmlns:p14="http://schemas.microsoft.com/office/powerpoint/2010/main" val="3902356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3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4B91ABE-4D5D-60BF-4BF4-97D3D80EB84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2A07427-B222-F5F6-3C1A-2B285C86ED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4/6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C5D51C29-95BB-A89F-9037-C835DD115B04}"/>
              </a:ext>
            </a:extLst>
          </p:cNvPr>
          <p:cNvSpPr txBox="1"/>
          <p:nvPr/>
        </p:nvSpPr>
        <p:spPr>
          <a:xfrm>
            <a:off x="4263572" y="3827552"/>
            <a:ext cx="32300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chemeClr val="bg1"/>
                </a:solidFill>
              </a:rPr>
              <a:t> 500   100   10   1    </a:t>
            </a:r>
          </a:p>
        </p:txBody>
      </p:sp>
      <p:sp>
        <p:nvSpPr>
          <p:cNvPr id="4" name="Titre 1">
            <a:extLst>
              <a:ext uri="{FF2B5EF4-FFF2-40B4-BE49-F238E27FC236}">
                <a16:creationId xmlns:a16="http://schemas.microsoft.com/office/drawing/2014/main" id="{F33E7A16-A470-5F15-F16A-071B00DF1C27}"/>
              </a:ext>
            </a:extLst>
          </p:cNvPr>
          <p:cNvSpPr txBox="1">
            <a:spLocks/>
          </p:cNvSpPr>
          <p:nvPr/>
        </p:nvSpPr>
        <p:spPr>
          <a:xfrm>
            <a:off x="3710471" y="271254"/>
            <a:ext cx="2203963" cy="54135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2800" dirty="0">
                <a:solidFill>
                  <a:srgbClr val="C00000"/>
                </a:solidFill>
              </a:rPr>
              <a:t>Correction</a:t>
            </a:r>
            <a:endParaRPr lang="fr-FR" sz="28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49925C5-6AD0-1BA9-91ED-0B22641C63BA}"/>
              </a:ext>
            </a:extLst>
          </p:cNvPr>
          <p:cNvSpPr/>
          <p:nvPr/>
        </p:nvSpPr>
        <p:spPr>
          <a:xfrm>
            <a:off x="7952270" y="390591"/>
            <a:ext cx="1103438" cy="371844"/>
          </a:xfrm>
          <a:prstGeom prst="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CE2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0EF14A17-B8CB-93B6-8220-924AEB6296CF}"/>
              </a:ext>
            </a:extLst>
          </p:cNvPr>
          <p:cNvSpPr/>
          <p:nvPr/>
        </p:nvSpPr>
        <p:spPr>
          <a:xfrm>
            <a:off x="0" y="390591"/>
            <a:ext cx="1103438" cy="371844"/>
          </a:xfrm>
          <a:prstGeom prst="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fr-FR" sz="3600" b="1" dirty="0"/>
              <a:t>CE1</a:t>
            </a:r>
          </a:p>
        </p:txBody>
      </p: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5FC7E84C-C54E-4D5B-CDC4-0FEF70C95E7C}"/>
              </a:ext>
            </a:extLst>
          </p:cNvPr>
          <p:cNvGrpSpPr/>
          <p:nvPr/>
        </p:nvGrpSpPr>
        <p:grpSpPr>
          <a:xfrm>
            <a:off x="290775" y="1198547"/>
            <a:ext cx="3959839" cy="3817834"/>
            <a:chOff x="1845892" y="1410943"/>
            <a:chExt cx="5719328" cy="5447055"/>
          </a:xfrm>
        </p:grpSpPr>
        <p:sp>
          <p:nvSpPr>
            <p:cNvPr id="17" name="Ellipse 16">
              <a:extLst>
                <a:ext uri="{FF2B5EF4-FFF2-40B4-BE49-F238E27FC236}">
                  <a16:creationId xmlns:a16="http://schemas.microsoft.com/office/drawing/2014/main" id="{1B1B9180-91AD-1E05-8E65-120965A8962D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18" name="Groupe 17">
              <a:extLst>
                <a:ext uri="{FF2B5EF4-FFF2-40B4-BE49-F238E27FC236}">
                  <a16:creationId xmlns:a16="http://schemas.microsoft.com/office/drawing/2014/main" id="{CD83941D-7BBE-5CA0-D775-7A75CED85036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0" name="Ellipse 19">
                <a:extLst>
                  <a:ext uri="{FF2B5EF4-FFF2-40B4-BE49-F238E27FC236}">
                    <a16:creationId xmlns:a16="http://schemas.microsoft.com/office/drawing/2014/main" id="{31185CFD-AD2F-A131-2E07-5DE2C00911DF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1" name="Ellipse 20">
                <a:extLst>
                  <a:ext uri="{FF2B5EF4-FFF2-40B4-BE49-F238E27FC236}">
                    <a16:creationId xmlns:a16="http://schemas.microsoft.com/office/drawing/2014/main" id="{DADB8CD5-92FE-BE81-C9DA-400BD632E675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2" name="Ellipse 21">
                <a:extLst>
                  <a:ext uri="{FF2B5EF4-FFF2-40B4-BE49-F238E27FC236}">
                    <a16:creationId xmlns:a16="http://schemas.microsoft.com/office/drawing/2014/main" id="{FE8A12BA-42CE-588A-2EEC-150E2F6F3DA2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19" name="ZoneTexte 18">
              <a:extLst>
                <a:ext uri="{FF2B5EF4-FFF2-40B4-BE49-F238E27FC236}">
                  <a16:creationId xmlns:a16="http://schemas.microsoft.com/office/drawing/2014/main" id="{EC257EEC-9AEC-7603-400A-8FD262BA9639}"/>
                </a:ext>
              </a:extLst>
            </p:cNvPr>
            <p:cNvSpPr txBox="1"/>
            <p:nvPr/>
          </p:nvSpPr>
          <p:spPr>
            <a:xfrm>
              <a:off x="4227185" y="3796373"/>
              <a:ext cx="3338035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500   100   10   1    </a:t>
              </a:r>
            </a:p>
          </p:txBody>
        </p:sp>
      </p:grp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7938B05A-3BA2-A494-7211-30F4FA0B8A67}"/>
              </a:ext>
            </a:extLst>
          </p:cNvPr>
          <p:cNvCxnSpPr>
            <a:cxnSpLocks/>
          </p:cNvCxnSpPr>
          <p:nvPr/>
        </p:nvCxnSpPr>
        <p:spPr>
          <a:xfrm>
            <a:off x="4572000" y="869587"/>
            <a:ext cx="0" cy="5768644"/>
          </a:xfrm>
          <a:prstGeom prst="line">
            <a:avLst/>
          </a:prstGeom>
          <a:ln w="38100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e 23">
            <a:extLst>
              <a:ext uri="{FF2B5EF4-FFF2-40B4-BE49-F238E27FC236}">
                <a16:creationId xmlns:a16="http://schemas.microsoft.com/office/drawing/2014/main" id="{9CE72B3D-F618-D94B-7DB5-85DABE509F06}"/>
              </a:ext>
            </a:extLst>
          </p:cNvPr>
          <p:cNvGrpSpPr/>
          <p:nvPr/>
        </p:nvGrpSpPr>
        <p:grpSpPr>
          <a:xfrm>
            <a:off x="5072247" y="1198547"/>
            <a:ext cx="3959840" cy="3817834"/>
            <a:chOff x="1845892" y="1410943"/>
            <a:chExt cx="5719329" cy="5447055"/>
          </a:xfrm>
        </p:grpSpPr>
        <p:sp>
          <p:nvSpPr>
            <p:cNvPr id="25" name="Ellipse 24">
              <a:extLst>
                <a:ext uri="{FF2B5EF4-FFF2-40B4-BE49-F238E27FC236}">
                  <a16:creationId xmlns:a16="http://schemas.microsoft.com/office/drawing/2014/main" id="{B21D593D-66A9-6E3F-6CAF-DE56955C9218}"/>
                </a:ext>
              </a:extLst>
            </p:cNvPr>
            <p:cNvSpPr/>
            <p:nvPr/>
          </p:nvSpPr>
          <p:spPr>
            <a:xfrm>
              <a:off x="1845892" y="1410943"/>
              <a:ext cx="5706813" cy="5447055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grpSp>
          <p:nvGrpSpPr>
            <p:cNvPr id="26" name="Groupe 25">
              <a:extLst>
                <a:ext uri="{FF2B5EF4-FFF2-40B4-BE49-F238E27FC236}">
                  <a16:creationId xmlns:a16="http://schemas.microsoft.com/office/drawing/2014/main" id="{92EB28F4-0CD4-37A1-4FDB-CEB519030EA9}"/>
                </a:ext>
              </a:extLst>
            </p:cNvPr>
            <p:cNvGrpSpPr/>
            <p:nvPr/>
          </p:nvGrpSpPr>
          <p:grpSpPr>
            <a:xfrm>
              <a:off x="2476561" y="2036618"/>
              <a:ext cx="4377437" cy="4178188"/>
              <a:chOff x="1769093" y="964165"/>
              <a:chExt cx="5400000" cy="5400000"/>
            </a:xfrm>
          </p:grpSpPr>
          <p:sp>
            <p:nvSpPr>
              <p:cNvPr id="28" name="Ellipse 27">
                <a:extLst>
                  <a:ext uri="{FF2B5EF4-FFF2-40B4-BE49-F238E27FC236}">
                    <a16:creationId xmlns:a16="http://schemas.microsoft.com/office/drawing/2014/main" id="{F94C20EC-7C88-B471-4EDA-AE8EB76B647C}"/>
                  </a:ext>
                </a:extLst>
              </p:cNvPr>
              <p:cNvSpPr/>
              <p:nvPr/>
            </p:nvSpPr>
            <p:spPr>
              <a:xfrm>
                <a:off x="1769093" y="964165"/>
                <a:ext cx="5400000" cy="5400000"/>
              </a:xfrm>
              <a:prstGeom prst="ellipse">
                <a:avLst/>
              </a:prstGeom>
              <a:solidFill>
                <a:srgbClr val="00B0F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29" name="Ellipse 28">
                <a:extLst>
                  <a:ext uri="{FF2B5EF4-FFF2-40B4-BE49-F238E27FC236}">
                    <a16:creationId xmlns:a16="http://schemas.microsoft.com/office/drawing/2014/main" id="{801D609C-3F60-E153-AA7A-DA8D536E769C}"/>
                  </a:ext>
                </a:extLst>
              </p:cNvPr>
              <p:cNvSpPr/>
              <p:nvPr/>
            </p:nvSpPr>
            <p:spPr>
              <a:xfrm>
                <a:off x="2669093" y="1864165"/>
                <a:ext cx="3600000" cy="3600000"/>
              </a:xfrm>
              <a:prstGeom prst="ellipse">
                <a:avLst/>
              </a:prstGeom>
              <a:solidFill>
                <a:srgbClr val="00B05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  <p:sp>
            <p:nvSpPr>
              <p:cNvPr id="30" name="Ellipse 29">
                <a:extLst>
                  <a:ext uri="{FF2B5EF4-FFF2-40B4-BE49-F238E27FC236}">
                    <a16:creationId xmlns:a16="http://schemas.microsoft.com/office/drawing/2014/main" id="{34584C33-B95E-1218-5D65-6CF5CC6D3382}"/>
                  </a:ext>
                </a:extLst>
              </p:cNvPr>
              <p:cNvSpPr/>
              <p:nvPr/>
            </p:nvSpPr>
            <p:spPr>
              <a:xfrm>
                <a:off x="3569093" y="2764165"/>
                <a:ext cx="1800000" cy="1800000"/>
              </a:xfrm>
              <a:prstGeom prst="ellipse">
                <a:avLst/>
              </a:prstGeom>
              <a:solidFill>
                <a:srgbClr val="C00000"/>
              </a:solidFill>
              <a:ln>
                <a:noFill/>
              </a:ln>
            </p:spPr>
            <p:style>
              <a:lnRef idx="2">
                <a:schemeClr val="accent1">
                  <a:shade val="15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fr-FR"/>
              </a:p>
            </p:txBody>
          </p:sp>
        </p:grpSp>
        <p:sp>
          <p:nvSpPr>
            <p:cNvPr id="27" name="ZoneTexte 26">
              <a:extLst>
                <a:ext uri="{FF2B5EF4-FFF2-40B4-BE49-F238E27FC236}">
                  <a16:creationId xmlns:a16="http://schemas.microsoft.com/office/drawing/2014/main" id="{41CCBD3D-977F-17A1-6ACE-461C1CF47D6E}"/>
                </a:ext>
              </a:extLst>
            </p:cNvPr>
            <p:cNvSpPr txBox="1"/>
            <p:nvPr/>
          </p:nvSpPr>
          <p:spPr>
            <a:xfrm>
              <a:off x="4023970" y="3796373"/>
              <a:ext cx="3541251" cy="65867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2400" dirty="0">
                  <a:solidFill>
                    <a:schemeClr val="bg1"/>
                  </a:solidFill>
                </a:rPr>
                <a:t> 1000   500  25   1    </a:t>
              </a:r>
            </a:p>
          </p:txBody>
        </p:sp>
      </p:grpSp>
      <p:sp>
        <p:nvSpPr>
          <p:cNvPr id="5" name="ZoneTexte 4">
            <a:extLst>
              <a:ext uri="{FF2B5EF4-FFF2-40B4-BE49-F238E27FC236}">
                <a16:creationId xmlns:a16="http://schemas.microsoft.com/office/drawing/2014/main" id="{6F8D54EB-AE7C-F5EF-BE40-4297592CE336}"/>
              </a:ext>
            </a:extLst>
          </p:cNvPr>
          <p:cNvSpPr txBox="1"/>
          <p:nvPr/>
        </p:nvSpPr>
        <p:spPr>
          <a:xfrm>
            <a:off x="4800019" y="5405075"/>
            <a:ext cx="43439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b="1" dirty="0">
                <a:solidFill>
                  <a:srgbClr val="C00000"/>
                </a:solidFill>
              </a:rPr>
              <a:t>4 600 </a:t>
            </a:r>
            <a:r>
              <a:rPr lang="fr-FR" sz="3200" b="1" dirty="0">
                <a:solidFill>
                  <a:srgbClr val="002060"/>
                </a:solidFill>
              </a:rPr>
              <a:t>= 4×1 000 + 1×500 4×25</a:t>
            </a:r>
          </a:p>
        </p:txBody>
      </p:sp>
      <p:sp>
        <p:nvSpPr>
          <p:cNvPr id="8" name="ZoneTexte 7">
            <a:extLst>
              <a:ext uri="{FF2B5EF4-FFF2-40B4-BE49-F238E27FC236}">
                <a16:creationId xmlns:a16="http://schemas.microsoft.com/office/drawing/2014/main" id="{4CF36E84-83F0-9CE9-3E24-76F43A63829D}"/>
              </a:ext>
            </a:extLst>
          </p:cNvPr>
          <p:cNvSpPr txBox="1"/>
          <p:nvPr/>
        </p:nvSpPr>
        <p:spPr>
          <a:xfrm>
            <a:off x="246256" y="5426267"/>
            <a:ext cx="404021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fr-FR" sz="3600" b="1" dirty="0">
                <a:solidFill>
                  <a:srgbClr val="C00000"/>
                </a:solidFill>
              </a:rPr>
              <a:t>780 </a:t>
            </a:r>
            <a:r>
              <a:rPr lang="fr-FR" sz="3600" b="1" dirty="0">
                <a:solidFill>
                  <a:srgbClr val="002060"/>
                </a:solidFill>
              </a:rPr>
              <a:t>= 700 + 80</a:t>
            </a:r>
          </a:p>
        </p:txBody>
      </p:sp>
      <p:sp>
        <p:nvSpPr>
          <p:cNvPr id="12" name="Signe de multiplication 11">
            <a:extLst>
              <a:ext uri="{FF2B5EF4-FFF2-40B4-BE49-F238E27FC236}">
                <a16:creationId xmlns:a16="http://schemas.microsoft.com/office/drawing/2014/main" id="{EC95E491-2AA2-289A-B3B1-14EE26F71811}"/>
              </a:ext>
            </a:extLst>
          </p:cNvPr>
          <p:cNvSpPr/>
          <p:nvPr/>
        </p:nvSpPr>
        <p:spPr>
          <a:xfrm>
            <a:off x="1707439" y="2849227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3" name="Signe de multiplication 12">
            <a:extLst>
              <a:ext uri="{FF2B5EF4-FFF2-40B4-BE49-F238E27FC236}">
                <a16:creationId xmlns:a16="http://schemas.microsoft.com/office/drawing/2014/main" id="{831D2D79-DD90-718F-FDD1-034F339707CC}"/>
              </a:ext>
            </a:extLst>
          </p:cNvPr>
          <p:cNvSpPr/>
          <p:nvPr/>
        </p:nvSpPr>
        <p:spPr>
          <a:xfrm>
            <a:off x="2615661" y="238992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4" name="Signe de multiplication 13">
            <a:extLst>
              <a:ext uri="{FF2B5EF4-FFF2-40B4-BE49-F238E27FC236}">
                <a16:creationId xmlns:a16="http://schemas.microsoft.com/office/drawing/2014/main" id="{276306D2-78A1-EA83-B8B3-D04EDAF86D78}"/>
              </a:ext>
            </a:extLst>
          </p:cNvPr>
          <p:cNvSpPr/>
          <p:nvPr/>
        </p:nvSpPr>
        <p:spPr>
          <a:xfrm>
            <a:off x="2615661" y="328533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2" name="Signe de multiplication 31">
            <a:extLst>
              <a:ext uri="{FF2B5EF4-FFF2-40B4-BE49-F238E27FC236}">
                <a16:creationId xmlns:a16="http://schemas.microsoft.com/office/drawing/2014/main" id="{1E1515D2-3F8A-9F36-810D-70564DDCE7A2}"/>
              </a:ext>
            </a:extLst>
          </p:cNvPr>
          <p:cNvSpPr/>
          <p:nvPr/>
        </p:nvSpPr>
        <p:spPr>
          <a:xfrm>
            <a:off x="1086727" y="370522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9" name="Groupe 38">
            <a:extLst>
              <a:ext uri="{FF2B5EF4-FFF2-40B4-BE49-F238E27FC236}">
                <a16:creationId xmlns:a16="http://schemas.microsoft.com/office/drawing/2014/main" id="{205A31A7-2AFE-E6A1-D318-DD2FA820F633}"/>
              </a:ext>
            </a:extLst>
          </p:cNvPr>
          <p:cNvGrpSpPr/>
          <p:nvPr/>
        </p:nvGrpSpPr>
        <p:grpSpPr>
          <a:xfrm>
            <a:off x="6696168" y="3058895"/>
            <a:ext cx="610055" cy="646331"/>
            <a:chOff x="3685720" y="4417846"/>
            <a:chExt cx="610055" cy="646331"/>
          </a:xfrm>
        </p:grpSpPr>
        <p:sp>
          <p:nvSpPr>
            <p:cNvPr id="40" name="Signe de multiplication 39">
              <a:extLst>
                <a:ext uri="{FF2B5EF4-FFF2-40B4-BE49-F238E27FC236}">
                  <a16:creationId xmlns:a16="http://schemas.microsoft.com/office/drawing/2014/main" id="{1C6989EE-FA87-366C-8D0B-8AFB41B4864F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1" name="ZoneTexte 40">
              <a:extLst>
                <a:ext uri="{FF2B5EF4-FFF2-40B4-BE49-F238E27FC236}">
                  <a16:creationId xmlns:a16="http://schemas.microsoft.com/office/drawing/2014/main" id="{8A5651CA-3EB9-BF8A-BDC5-6067471AEA5D}"/>
                </a:ext>
              </a:extLst>
            </p:cNvPr>
            <p:cNvSpPr txBox="1"/>
            <p:nvPr/>
          </p:nvSpPr>
          <p:spPr>
            <a:xfrm>
              <a:off x="3685720" y="4417846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  <p:grpSp>
        <p:nvGrpSpPr>
          <p:cNvPr id="42" name="Groupe 41">
            <a:extLst>
              <a:ext uri="{FF2B5EF4-FFF2-40B4-BE49-F238E27FC236}">
                <a16:creationId xmlns:a16="http://schemas.microsoft.com/office/drawing/2014/main" id="{FEBBAC53-21DD-872A-ABA4-7E26F6E3212D}"/>
              </a:ext>
            </a:extLst>
          </p:cNvPr>
          <p:cNvGrpSpPr/>
          <p:nvPr/>
        </p:nvGrpSpPr>
        <p:grpSpPr>
          <a:xfrm>
            <a:off x="6717462" y="2071687"/>
            <a:ext cx="639893" cy="646331"/>
            <a:chOff x="3655882" y="4438577"/>
            <a:chExt cx="639893" cy="646331"/>
          </a:xfrm>
        </p:grpSpPr>
        <p:sp>
          <p:nvSpPr>
            <p:cNvPr id="43" name="Signe de multiplication 42">
              <a:extLst>
                <a:ext uri="{FF2B5EF4-FFF2-40B4-BE49-F238E27FC236}">
                  <a16:creationId xmlns:a16="http://schemas.microsoft.com/office/drawing/2014/main" id="{2CE714C5-D62B-A323-609B-4EB8FBBDB5E9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4" name="ZoneTexte 43">
              <a:extLst>
                <a:ext uri="{FF2B5EF4-FFF2-40B4-BE49-F238E27FC236}">
                  <a16:creationId xmlns:a16="http://schemas.microsoft.com/office/drawing/2014/main" id="{8B84B084-F801-1E7F-01DF-5BDD66A23732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1</a:t>
              </a:r>
            </a:p>
          </p:txBody>
        </p:sp>
      </p:grpSp>
      <p:sp>
        <p:nvSpPr>
          <p:cNvPr id="2" name="Signe de multiplication 1">
            <a:extLst>
              <a:ext uri="{FF2B5EF4-FFF2-40B4-BE49-F238E27FC236}">
                <a16:creationId xmlns:a16="http://schemas.microsoft.com/office/drawing/2014/main" id="{C8739BE0-F469-89E1-E5E5-74397227DD7B}"/>
              </a:ext>
            </a:extLst>
          </p:cNvPr>
          <p:cNvSpPr/>
          <p:nvPr/>
        </p:nvSpPr>
        <p:spPr>
          <a:xfrm>
            <a:off x="1074913" y="2033525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6" name="Signe de multiplication 5">
            <a:extLst>
              <a:ext uri="{FF2B5EF4-FFF2-40B4-BE49-F238E27FC236}">
                <a16:creationId xmlns:a16="http://schemas.microsoft.com/office/drawing/2014/main" id="{DFEF7A2F-6CB9-BCFA-7AC3-731498540B2E}"/>
              </a:ext>
            </a:extLst>
          </p:cNvPr>
          <p:cNvSpPr/>
          <p:nvPr/>
        </p:nvSpPr>
        <p:spPr>
          <a:xfrm>
            <a:off x="719669" y="2607762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7" name="Signe de multiplication 6">
            <a:extLst>
              <a:ext uri="{FF2B5EF4-FFF2-40B4-BE49-F238E27FC236}">
                <a16:creationId xmlns:a16="http://schemas.microsoft.com/office/drawing/2014/main" id="{F11F1D62-4A74-1637-508E-92AF8875C5DE}"/>
              </a:ext>
            </a:extLst>
          </p:cNvPr>
          <p:cNvSpPr/>
          <p:nvPr/>
        </p:nvSpPr>
        <p:spPr>
          <a:xfrm>
            <a:off x="778884" y="322229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Signe de multiplication 8">
            <a:extLst>
              <a:ext uri="{FF2B5EF4-FFF2-40B4-BE49-F238E27FC236}">
                <a16:creationId xmlns:a16="http://schemas.microsoft.com/office/drawing/2014/main" id="{2914F4B3-90BE-3873-AD19-DCCF541E57C6}"/>
              </a:ext>
            </a:extLst>
          </p:cNvPr>
          <p:cNvSpPr/>
          <p:nvPr/>
        </p:nvSpPr>
        <p:spPr>
          <a:xfrm>
            <a:off x="1474019" y="3986188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1" name="Signe de multiplication 30">
            <a:extLst>
              <a:ext uri="{FF2B5EF4-FFF2-40B4-BE49-F238E27FC236}">
                <a16:creationId xmlns:a16="http://schemas.microsoft.com/office/drawing/2014/main" id="{01626D32-1209-D5BB-B983-9D7FAF391FEC}"/>
              </a:ext>
            </a:extLst>
          </p:cNvPr>
          <p:cNvSpPr/>
          <p:nvPr/>
        </p:nvSpPr>
        <p:spPr>
          <a:xfrm>
            <a:off x="1974265" y="4054079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3" name="Signe de multiplication 32">
            <a:extLst>
              <a:ext uri="{FF2B5EF4-FFF2-40B4-BE49-F238E27FC236}">
                <a16:creationId xmlns:a16="http://schemas.microsoft.com/office/drawing/2014/main" id="{A737F59D-BC6D-1EDE-EB88-FD833550F928}"/>
              </a:ext>
            </a:extLst>
          </p:cNvPr>
          <p:cNvSpPr/>
          <p:nvPr/>
        </p:nvSpPr>
        <p:spPr>
          <a:xfrm>
            <a:off x="2486168" y="3977381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34" name="Signe de multiplication 33">
            <a:extLst>
              <a:ext uri="{FF2B5EF4-FFF2-40B4-BE49-F238E27FC236}">
                <a16:creationId xmlns:a16="http://schemas.microsoft.com/office/drawing/2014/main" id="{60D1CAC2-E3B0-30A4-EA5C-A65E9DF4B350}"/>
              </a:ext>
            </a:extLst>
          </p:cNvPr>
          <p:cNvSpPr/>
          <p:nvPr/>
        </p:nvSpPr>
        <p:spPr>
          <a:xfrm>
            <a:off x="2897198" y="3735916"/>
            <a:ext cx="482930" cy="482930"/>
          </a:xfrm>
          <a:prstGeom prst="mathMultiply">
            <a:avLst>
              <a:gd name="adj1" fmla="val 10405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35" name="Groupe 34">
            <a:extLst>
              <a:ext uri="{FF2B5EF4-FFF2-40B4-BE49-F238E27FC236}">
                <a16:creationId xmlns:a16="http://schemas.microsoft.com/office/drawing/2014/main" id="{D1ED7893-28B3-13EC-FE33-4A40FAC29830}"/>
              </a:ext>
            </a:extLst>
          </p:cNvPr>
          <p:cNvGrpSpPr/>
          <p:nvPr/>
        </p:nvGrpSpPr>
        <p:grpSpPr>
          <a:xfrm>
            <a:off x="7706423" y="3463761"/>
            <a:ext cx="639893" cy="646331"/>
            <a:chOff x="3655882" y="4438577"/>
            <a:chExt cx="639893" cy="646331"/>
          </a:xfrm>
        </p:grpSpPr>
        <p:sp>
          <p:nvSpPr>
            <p:cNvPr id="45" name="Signe de multiplication 44">
              <a:extLst>
                <a:ext uri="{FF2B5EF4-FFF2-40B4-BE49-F238E27FC236}">
                  <a16:creationId xmlns:a16="http://schemas.microsoft.com/office/drawing/2014/main" id="{F9B50CAC-96AE-E0D0-FB6A-7D0531D4188B}"/>
                </a:ext>
              </a:extLst>
            </p:cNvPr>
            <p:cNvSpPr/>
            <p:nvPr/>
          </p:nvSpPr>
          <p:spPr>
            <a:xfrm>
              <a:off x="3988402" y="4617465"/>
              <a:ext cx="307373" cy="335535"/>
            </a:xfrm>
            <a:prstGeom prst="mathMultiply">
              <a:avLst>
                <a:gd name="adj1" fmla="val 10405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 dirty="0"/>
            </a:p>
          </p:txBody>
        </p:sp>
        <p:sp>
          <p:nvSpPr>
            <p:cNvPr id="46" name="ZoneTexte 45">
              <a:extLst>
                <a:ext uri="{FF2B5EF4-FFF2-40B4-BE49-F238E27FC236}">
                  <a16:creationId xmlns:a16="http://schemas.microsoft.com/office/drawing/2014/main" id="{DB6B1544-4BE6-BE83-AA72-99AFFEFE20ED}"/>
                </a:ext>
              </a:extLst>
            </p:cNvPr>
            <p:cNvSpPr txBox="1"/>
            <p:nvPr/>
          </p:nvSpPr>
          <p:spPr>
            <a:xfrm>
              <a:off x="3655882" y="4438577"/>
              <a:ext cx="398593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fr-FR" sz="3600" dirty="0"/>
                <a:t>4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882626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12" grpId="0" animBg="1"/>
      <p:bldP spid="13" grpId="0" animBg="1"/>
      <p:bldP spid="14" grpId="0" animBg="1"/>
      <p:bldP spid="32" grpId="0" animBg="1"/>
      <p:bldP spid="2" grpId="0" animBg="1"/>
      <p:bldP spid="6" grpId="0" animBg="1"/>
      <p:bldP spid="7" grpId="0" animBg="1"/>
      <p:bldP spid="9" grpId="0" animBg="1"/>
      <p:bldP spid="31" grpId="0" animBg="1"/>
      <p:bldP spid="33" grpId="0" animBg="1"/>
      <p:bldP spid="34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350</TotalTime>
  <Words>413</Words>
  <Application>Microsoft Office PowerPoint</Application>
  <PresentationFormat>Affichage à l'écran (4:3)</PresentationFormat>
  <Paragraphs>132</Paragraphs>
  <Slides>13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13</vt:i4>
      </vt:variant>
    </vt:vector>
  </HeadingPairs>
  <TitlesOfParts>
    <vt:vector size="18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72</cp:revision>
  <dcterms:created xsi:type="dcterms:W3CDTF">2023-02-07T14:55:57Z</dcterms:created>
  <dcterms:modified xsi:type="dcterms:W3CDTF">2026-02-23T11:07:26Z</dcterms:modified>
</cp:coreProperties>
</file>