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9"/>
  </p:handoutMasterIdLst>
  <p:sldIdLst>
    <p:sldId id="295" r:id="rId2"/>
    <p:sldId id="274" r:id="rId3"/>
    <p:sldId id="277" r:id="rId4"/>
    <p:sldId id="278" r:id="rId5"/>
    <p:sldId id="288" r:id="rId6"/>
    <p:sldId id="293" r:id="rId7"/>
    <p:sldId id="294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D966"/>
    <a:srgbClr val="FF7F00"/>
    <a:srgbClr val="0070C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A37E5A9-4A23-067C-3B19-5E63DD8290E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14/09/2025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emf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54EDC2A-4916-38DA-3FEE-28FF5FAFC0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FF5DF1E-F144-B498-38C3-B5943BD4ED2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1A93C2CE-966A-B11E-4A7C-BCB10E43A959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E3850C66-4D06-6F3A-DA34-4CA51BAE6FED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9054751F-476F-2B51-DCAA-E71C0BF047B3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additif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96848EFC-7643-797F-A3B8-B6F6E1FD4A4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7899712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3">
            <a:extLst>
              <a:ext uri="{FF2B5EF4-FFF2-40B4-BE49-F238E27FC236}">
                <a16:creationId xmlns:a16="http://schemas.microsoft.com/office/drawing/2014/main" id="{0B4049BD-4131-55D9-3A67-6CA8FB29D11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24300" y="3693226"/>
            <a:ext cx="4219699" cy="3164774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5006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79168" y="1092530"/>
            <a:ext cx="8201891" cy="3986150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Grâce aux travaux, le parking compte 10 nouvelles places pour les voitures. Le </a:t>
            </a:r>
            <a:r>
              <a:rPr lang="fr-FR" sz="3200">
                <a:solidFill>
                  <a:schemeClr val="tx1"/>
                </a:solidFill>
              </a:rPr>
              <a:t>parking a maintenant </a:t>
            </a:r>
            <a:r>
              <a:rPr lang="fr-FR" sz="3200" dirty="0">
                <a:solidFill>
                  <a:schemeClr val="tx1"/>
                </a:solidFill>
              </a:rPr>
              <a:t>un total de 135 places.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places avait-il avant les travaux 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977603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places avant les travaux.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 : 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C03ED3C-DF58-579E-89EE-FBA00D372C42}"/>
              </a:ext>
            </a:extLst>
          </p:cNvPr>
          <p:cNvSpPr/>
          <p:nvPr/>
        </p:nvSpPr>
        <p:spPr>
          <a:xfrm>
            <a:off x="3983944" y="3639760"/>
            <a:ext cx="4320000" cy="5639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Total maintenant : 135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98A232A-BE68-6CFC-E207-4F7624A205E7}"/>
              </a:ext>
            </a:extLst>
          </p:cNvPr>
          <p:cNvSpPr/>
          <p:nvPr/>
        </p:nvSpPr>
        <p:spPr>
          <a:xfrm>
            <a:off x="3983943" y="4235364"/>
            <a:ext cx="2160000" cy="563947"/>
          </a:xfrm>
          <a:prstGeom prst="rect">
            <a:avLst/>
          </a:prstGeom>
          <a:solidFill>
            <a:srgbClr val="FF7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Avant ? 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EDFB0B4D-EAAC-5F9C-25C7-80494528156D}"/>
              </a:ext>
            </a:extLst>
          </p:cNvPr>
          <p:cNvSpPr/>
          <p:nvPr/>
        </p:nvSpPr>
        <p:spPr>
          <a:xfrm>
            <a:off x="6143944" y="4237277"/>
            <a:ext cx="2160000" cy="563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002060"/>
                </a:solidFill>
              </a:rPr>
              <a:t>+10 nouvelles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25EB34E5-F892-1EBC-1DB3-871097B06568}"/>
              </a:ext>
            </a:extLst>
          </p:cNvPr>
          <p:cNvSpPr/>
          <p:nvPr/>
        </p:nvSpPr>
        <p:spPr>
          <a:xfrm>
            <a:off x="3489805" y="5648860"/>
            <a:ext cx="1143000" cy="918633"/>
          </a:xfrm>
          <a:prstGeom prst="rect">
            <a:avLst/>
          </a:prstGeom>
          <a:solidFill>
            <a:srgbClr val="FF7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AVANT ? </a:t>
            </a:r>
          </a:p>
        </p:txBody>
      </p:sp>
      <p:cxnSp>
        <p:nvCxnSpPr>
          <p:cNvPr id="19" name="Connecteur droit avec flèche 18">
            <a:extLst>
              <a:ext uri="{FF2B5EF4-FFF2-40B4-BE49-F238E27FC236}">
                <a16:creationId xmlns:a16="http://schemas.microsoft.com/office/drawing/2014/main" id="{4C47CD29-EA55-88A8-B3DF-39B2FD290853}"/>
              </a:ext>
            </a:extLst>
          </p:cNvPr>
          <p:cNvCxnSpPr/>
          <p:nvPr/>
        </p:nvCxnSpPr>
        <p:spPr>
          <a:xfrm>
            <a:off x="4670905" y="6135693"/>
            <a:ext cx="643467" cy="0"/>
          </a:xfrm>
          <a:prstGeom prst="straightConnector1">
            <a:avLst/>
          </a:prstGeom>
          <a:ln w="28575">
            <a:solidFill>
              <a:srgbClr val="E52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Ellipse 19">
            <a:extLst>
              <a:ext uri="{FF2B5EF4-FFF2-40B4-BE49-F238E27FC236}">
                <a16:creationId xmlns:a16="http://schemas.microsoft.com/office/drawing/2014/main" id="{06C1D6E2-C1B1-E114-6843-44D5DBA2911B}"/>
              </a:ext>
            </a:extLst>
          </p:cNvPr>
          <p:cNvSpPr/>
          <p:nvPr/>
        </p:nvSpPr>
        <p:spPr>
          <a:xfrm>
            <a:off x="5390571" y="5648861"/>
            <a:ext cx="1240367" cy="969433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>
                <a:solidFill>
                  <a:srgbClr val="002060"/>
                </a:solidFill>
              </a:rPr>
              <a:t>CHANGEMENT</a:t>
            </a:r>
          </a:p>
          <a:p>
            <a:pPr algn="ctr"/>
            <a:r>
              <a:rPr lang="fr-FR" dirty="0">
                <a:solidFill>
                  <a:srgbClr val="002060"/>
                </a:solidFill>
              </a:rPr>
              <a:t>+ 10</a:t>
            </a:r>
          </a:p>
        </p:txBody>
      </p:sp>
      <p:cxnSp>
        <p:nvCxnSpPr>
          <p:cNvPr id="21" name="Connecteur droit avec flèche 20">
            <a:extLst>
              <a:ext uri="{FF2B5EF4-FFF2-40B4-BE49-F238E27FC236}">
                <a16:creationId xmlns:a16="http://schemas.microsoft.com/office/drawing/2014/main" id="{2C340BCF-4FAD-02A3-BEFA-5818FE32020B}"/>
              </a:ext>
            </a:extLst>
          </p:cNvPr>
          <p:cNvCxnSpPr/>
          <p:nvPr/>
        </p:nvCxnSpPr>
        <p:spPr>
          <a:xfrm>
            <a:off x="6796038" y="6135693"/>
            <a:ext cx="643467" cy="0"/>
          </a:xfrm>
          <a:prstGeom prst="straightConnector1">
            <a:avLst/>
          </a:prstGeom>
          <a:ln w="28575">
            <a:solidFill>
              <a:srgbClr val="E52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extLst>
              <a:ext uri="{FF2B5EF4-FFF2-40B4-BE49-F238E27FC236}">
                <a16:creationId xmlns:a16="http://schemas.microsoft.com/office/drawing/2014/main" id="{4E8528A2-4E87-339E-B3F1-AA3174618810}"/>
              </a:ext>
            </a:extLst>
          </p:cNvPr>
          <p:cNvSpPr/>
          <p:nvPr/>
        </p:nvSpPr>
        <p:spPr>
          <a:xfrm>
            <a:off x="7634241" y="5699661"/>
            <a:ext cx="1143000" cy="9186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TOTAL </a:t>
            </a:r>
          </a:p>
          <a:p>
            <a:pPr algn="ctr"/>
            <a:r>
              <a:rPr lang="fr-FR" b="1" dirty="0">
                <a:solidFill>
                  <a:schemeClr val="tx1"/>
                </a:solidFill>
              </a:rPr>
              <a:t>135</a:t>
            </a:r>
          </a:p>
        </p:txBody>
      </p:sp>
    </p:spTree>
    <p:extLst>
      <p:ext uri="{BB962C8B-B14F-4D97-AF65-F5344CB8AC3E}">
        <p14:creationId xmlns:p14="http://schemas.microsoft.com/office/powerpoint/2010/main" val="3330493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 animBg="1"/>
      <p:bldP spid="17" grpId="0" animBg="1"/>
      <p:bldP spid="11" grpId="0" animBg="1"/>
      <p:bldP spid="18" grpId="0" animBg="1"/>
      <p:bldP spid="20" grpId="0" animBg="1"/>
      <p:bldP spid="2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Il y avait 125 places.</a:t>
            </a:r>
            <a:endParaRPr lang="fr-FR" sz="4000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41925" y="3826825"/>
            <a:ext cx="610207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…</a:t>
            </a:r>
            <a:r>
              <a:rPr lang="fr-FR" sz="4000" dirty="0"/>
              <a:t> +10 = 135 ou 135–10 = 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8278943" y="3837037"/>
            <a:ext cx="1648827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125</a:t>
            </a:r>
            <a:endParaRPr lang="fr-FR" sz="4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C39C5B4D-89E5-A578-6C41-B94E22A8469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324" y="551966"/>
            <a:ext cx="4116762" cy="23065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71769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4">
            <a:extLst>
              <a:ext uri="{FF2B5EF4-FFF2-40B4-BE49-F238E27FC236}">
                <a16:creationId xmlns:a16="http://schemas.microsoft.com/office/drawing/2014/main" id="{375E7190-0D1C-08E2-4C2C-D667B051353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2654" y="4027631"/>
            <a:ext cx="4340134" cy="2895683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393590" y="1092529"/>
            <a:ext cx="7596250" cy="4271159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3200" dirty="0">
                <a:solidFill>
                  <a:schemeClr val="tx1"/>
                </a:solidFill>
              </a:rPr>
              <a:t>Le boulanger a préparé des macarons  à 8 h. Il en a refait 30 à 10 h. Il en a maintenant 48.</a:t>
            </a:r>
          </a:p>
          <a:p>
            <a:r>
              <a:rPr lang="fr-FR" sz="3200" b="1" dirty="0">
                <a:solidFill>
                  <a:schemeClr val="tx1"/>
                </a:solidFill>
              </a:rPr>
              <a:t>Combien de macarons avait-il préparés à 8 h ?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415382253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</a:t>
            </a:r>
            <a:endParaRPr lang="fr-FR" dirty="0"/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07431ABC-D462-D940-FF10-A4173ADFF3A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5FAAE154-44EB-0079-C64C-AE182CA4D9E4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5" name="Rectangle : coins arrondis 4">
            <a:extLst>
              <a:ext uri="{FF2B5EF4-FFF2-40B4-BE49-F238E27FC236}">
                <a16:creationId xmlns:a16="http://schemas.microsoft.com/office/drawing/2014/main" id="{4099A6B9-1E60-02B2-3B41-12988E2C380F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9F7C62F1-14B7-00A7-077E-F127891BADF4}"/>
              </a:ext>
            </a:extLst>
          </p:cNvPr>
          <p:cNvSpPr txBox="1"/>
          <p:nvPr/>
        </p:nvSpPr>
        <p:spPr>
          <a:xfrm>
            <a:off x="3401851" y="977603"/>
            <a:ext cx="548485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le nombre de macarons au début.</a:t>
            </a:r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0F7B361B-59AF-FF5F-B395-BB24C28E0308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8" name="ZoneTexte 7">
            <a:extLst>
              <a:ext uri="{FF2B5EF4-FFF2-40B4-BE49-F238E27FC236}">
                <a16:creationId xmlns:a16="http://schemas.microsoft.com/office/drawing/2014/main" id="{7ED4D880-8C07-3677-55CC-6122601A3120}"/>
              </a:ext>
            </a:extLst>
          </p:cNvPr>
          <p:cNvSpPr txBox="1"/>
          <p:nvPr/>
        </p:nvSpPr>
        <p:spPr>
          <a:xfrm>
            <a:off x="3401851" y="2650456"/>
            <a:ext cx="54848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le problème. 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C2842C1-CD51-7DF1-D946-14FB44E7BB88}"/>
              </a:ext>
            </a:extLst>
          </p:cNvPr>
          <p:cNvSpPr/>
          <p:nvPr/>
        </p:nvSpPr>
        <p:spPr>
          <a:xfrm>
            <a:off x="3983944" y="3639760"/>
            <a:ext cx="4320000" cy="56394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200" dirty="0"/>
              <a:t>Total maintenant : 48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7EAD457-3D31-2435-5DB0-185BA07C13EE}"/>
              </a:ext>
            </a:extLst>
          </p:cNvPr>
          <p:cNvSpPr/>
          <p:nvPr/>
        </p:nvSpPr>
        <p:spPr>
          <a:xfrm>
            <a:off x="3983943" y="4235364"/>
            <a:ext cx="2160000" cy="563947"/>
          </a:xfrm>
          <a:prstGeom prst="rect">
            <a:avLst/>
          </a:prstGeom>
          <a:solidFill>
            <a:srgbClr val="FF7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Avant ? </a:t>
            </a:r>
            <a:endParaRPr lang="fr-FR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E32C4DF-9812-89C7-3FBC-D4FB78191AFC}"/>
              </a:ext>
            </a:extLst>
          </p:cNvPr>
          <p:cNvSpPr/>
          <p:nvPr/>
        </p:nvSpPr>
        <p:spPr>
          <a:xfrm>
            <a:off x="6143944" y="4237277"/>
            <a:ext cx="2160000" cy="563947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>
                <a:solidFill>
                  <a:srgbClr val="002060"/>
                </a:solidFill>
              </a:rPr>
              <a:t>+30</a:t>
            </a:r>
            <a:endParaRPr lang="fr-FR" sz="1600" dirty="0">
              <a:solidFill>
                <a:srgbClr val="002060"/>
              </a:solidFill>
            </a:endParaRP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818CB103-105A-B934-4033-748E954F5067}"/>
              </a:ext>
            </a:extLst>
          </p:cNvPr>
          <p:cNvSpPr/>
          <p:nvPr/>
        </p:nvSpPr>
        <p:spPr>
          <a:xfrm>
            <a:off x="3489805" y="5648860"/>
            <a:ext cx="1143000" cy="918633"/>
          </a:xfrm>
          <a:prstGeom prst="rect">
            <a:avLst/>
          </a:prstGeom>
          <a:solidFill>
            <a:srgbClr val="FF7F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AVANT ? </a:t>
            </a:r>
          </a:p>
        </p:txBody>
      </p:sp>
      <p:cxnSp>
        <p:nvCxnSpPr>
          <p:cNvPr id="20" name="Connecteur droit avec flèche 19">
            <a:extLst>
              <a:ext uri="{FF2B5EF4-FFF2-40B4-BE49-F238E27FC236}">
                <a16:creationId xmlns:a16="http://schemas.microsoft.com/office/drawing/2014/main" id="{3A1E5FC2-4D48-943F-9DA8-304B7AAEC9F9}"/>
              </a:ext>
            </a:extLst>
          </p:cNvPr>
          <p:cNvCxnSpPr/>
          <p:nvPr/>
        </p:nvCxnSpPr>
        <p:spPr>
          <a:xfrm>
            <a:off x="4670905" y="6135693"/>
            <a:ext cx="643467" cy="0"/>
          </a:xfrm>
          <a:prstGeom prst="straightConnector1">
            <a:avLst/>
          </a:prstGeom>
          <a:ln w="28575">
            <a:solidFill>
              <a:srgbClr val="E52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Ellipse 20">
            <a:extLst>
              <a:ext uri="{FF2B5EF4-FFF2-40B4-BE49-F238E27FC236}">
                <a16:creationId xmlns:a16="http://schemas.microsoft.com/office/drawing/2014/main" id="{1D010845-D14C-3432-94F7-44A475E193CA}"/>
              </a:ext>
            </a:extLst>
          </p:cNvPr>
          <p:cNvSpPr/>
          <p:nvPr/>
        </p:nvSpPr>
        <p:spPr>
          <a:xfrm>
            <a:off x="5390571" y="5648861"/>
            <a:ext cx="1240367" cy="969433"/>
          </a:xfrm>
          <a:prstGeom prst="ellipse">
            <a:avLst/>
          </a:prstGeom>
          <a:solidFill>
            <a:srgbClr val="FFD96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1100" dirty="0">
                <a:solidFill>
                  <a:srgbClr val="002060"/>
                </a:solidFill>
              </a:rPr>
              <a:t>CHANGEMENT</a:t>
            </a:r>
          </a:p>
          <a:p>
            <a:pPr algn="ctr"/>
            <a:r>
              <a:rPr lang="fr-FR" dirty="0">
                <a:solidFill>
                  <a:srgbClr val="002060"/>
                </a:solidFill>
              </a:rPr>
              <a:t>+ 30</a:t>
            </a:r>
          </a:p>
        </p:txBody>
      </p:sp>
      <p:cxnSp>
        <p:nvCxnSpPr>
          <p:cNvPr id="22" name="Connecteur droit avec flèche 21">
            <a:extLst>
              <a:ext uri="{FF2B5EF4-FFF2-40B4-BE49-F238E27FC236}">
                <a16:creationId xmlns:a16="http://schemas.microsoft.com/office/drawing/2014/main" id="{72DE567F-9CD2-C5E1-FC7C-AD21A80F68FF}"/>
              </a:ext>
            </a:extLst>
          </p:cNvPr>
          <p:cNvCxnSpPr/>
          <p:nvPr/>
        </p:nvCxnSpPr>
        <p:spPr>
          <a:xfrm>
            <a:off x="6796038" y="6135693"/>
            <a:ext cx="643467" cy="0"/>
          </a:xfrm>
          <a:prstGeom prst="straightConnector1">
            <a:avLst/>
          </a:prstGeom>
          <a:ln w="28575">
            <a:solidFill>
              <a:srgbClr val="E5235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CD8B051A-DFA1-E27C-1589-FE6BB939CC94}"/>
              </a:ext>
            </a:extLst>
          </p:cNvPr>
          <p:cNvSpPr/>
          <p:nvPr/>
        </p:nvSpPr>
        <p:spPr>
          <a:xfrm>
            <a:off x="7634241" y="5699661"/>
            <a:ext cx="1143000" cy="918633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b="1" dirty="0">
                <a:solidFill>
                  <a:schemeClr val="tx1"/>
                </a:solidFill>
              </a:rPr>
              <a:t>TOTAL </a:t>
            </a:r>
          </a:p>
          <a:p>
            <a:pPr algn="ctr"/>
            <a:r>
              <a:rPr lang="fr-FR" b="1" dirty="0">
                <a:solidFill>
                  <a:schemeClr val="tx1"/>
                </a:solidFill>
              </a:rPr>
              <a:t>48</a:t>
            </a:r>
          </a:p>
        </p:txBody>
      </p:sp>
    </p:spTree>
    <p:extLst>
      <p:ext uri="{BB962C8B-B14F-4D97-AF65-F5344CB8AC3E}">
        <p14:creationId xmlns:p14="http://schemas.microsoft.com/office/powerpoint/2010/main" val="159005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1" grpId="0" animBg="1"/>
      <p:bldP spid="12" grpId="0" animBg="1"/>
      <p:bldP spid="18" grpId="0" animBg="1"/>
      <p:bldP spid="19" grpId="0" animBg="1"/>
      <p:bldP spid="21" grpId="0" animBg="1"/>
      <p:bldP spid="2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652846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3600" dirty="0"/>
              <a:t>Résolution. </a:t>
            </a:r>
            <a:endParaRPr lang="fr-FR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35684CF2-E431-F6C7-F860-8A5798AF14F7}"/>
              </a:ext>
            </a:extLst>
          </p:cNvPr>
          <p:cNvSpPr/>
          <p:nvPr/>
        </p:nvSpPr>
        <p:spPr>
          <a:xfrm>
            <a:off x="101196" y="341633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4" name="Rectangle : coins arrondis 3">
            <a:extLst>
              <a:ext uri="{FF2B5EF4-FFF2-40B4-BE49-F238E27FC236}">
                <a16:creationId xmlns:a16="http://schemas.microsoft.com/office/drawing/2014/main" id="{D0CF2A2F-BE9E-D649-BD54-1529B42FB692}"/>
              </a:ext>
            </a:extLst>
          </p:cNvPr>
          <p:cNvSpPr/>
          <p:nvPr/>
        </p:nvSpPr>
        <p:spPr>
          <a:xfrm>
            <a:off x="114827" y="52329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D3155FAC-6E66-6405-0B33-602F5AA2B21C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995538" y="5053748"/>
            <a:ext cx="1779368" cy="972000"/>
          </a:xfrm>
          <a:prstGeom prst="rect">
            <a:avLst/>
          </a:prstGeom>
        </p:spPr>
      </p:pic>
      <p:pic>
        <p:nvPicPr>
          <p:cNvPr id="13" name="Image 12">
            <a:extLst>
              <a:ext uri="{FF2B5EF4-FFF2-40B4-BE49-F238E27FC236}">
                <a16:creationId xmlns:a16="http://schemas.microsoft.com/office/drawing/2014/main" id="{2A952EB8-0097-2A2F-912C-BC70AE516A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981907" y="317053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ZoneTexte 16">
            <a:extLst>
              <a:ext uri="{FF2B5EF4-FFF2-40B4-BE49-F238E27FC236}">
                <a16:creationId xmlns:a16="http://schemas.microsoft.com/office/drawing/2014/main" id="{813B3D13-7F82-D549-D944-061A8B283F44}"/>
              </a:ext>
            </a:extLst>
          </p:cNvPr>
          <p:cNvSpPr txBox="1"/>
          <p:nvPr/>
        </p:nvSpPr>
        <p:spPr>
          <a:xfrm>
            <a:off x="3238775" y="5207934"/>
            <a:ext cx="5635501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Il avait préparé 18 macarons </a:t>
            </a:r>
            <a:r>
              <a:rPr lang="fr-FR" sz="4000">
                <a:solidFill>
                  <a:srgbClr val="C00000"/>
                </a:solidFill>
              </a:rPr>
              <a:t>à 8 h</a:t>
            </a:r>
            <a:r>
              <a:rPr lang="fr-FR" sz="4000" dirty="0">
                <a:solidFill>
                  <a:srgbClr val="C00000"/>
                </a:solidFill>
              </a:rPr>
              <a:t>.</a:t>
            </a:r>
            <a:endParaRPr lang="fr-FR" sz="4000" dirty="0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E36D5F7-10AA-A40D-B9B1-D0AA67A43E5D}"/>
              </a:ext>
            </a:extLst>
          </p:cNvPr>
          <p:cNvSpPr txBox="1"/>
          <p:nvPr/>
        </p:nvSpPr>
        <p:spPr>
          <a:xfrm>
            <a:off x="3041925" y="3472882"/>
            <a:ext cx="563550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…</a:t>
            </a:r>
            <a:r>
              <a:rPr lang="fr-FR" sz="4000" dirty="0"/>
              <a:t> +30 = 48 ou 48–30 = …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2C4ECC26-7957-DA11-5553-51CB0E5E3174}"/>
              </a:ext>
            </a:extLst>
          </p:cNvPr>
          <p:cNvSpPr txBox="1"/>
          <p:nvPr/>
        </p:nvSpPr>
        <p:spPr>
          <a:xfrm>
            <a:off x="7847473" y="3479424"/>
            <a:ext cx="1458821" cy="70788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000" dirty="0">
                <a:solidFill>
                  <a:srgbClr val="C00000"/>
                </a:solidFill>
              </a:rPr>
              <a:t>18</a:t>
            </a:r>
            <a:endParaRPr lang="fr-FR" sz="4000" dirty="0"/>
          </a:p>
        </p:txBody>
      </p:sp>
      <p:pic>
        <p:nvPicPr>
          <p:cNvPr id="7" name="Image 6">
            <a:extLst>
              <a:ext uri="{FF2B5EF4-FFF2-40B4-BE49-F238E27FC236}">
                <a16:creationId xmlns:a16="http://schemas.microsoft.com/office/drawing/2014/main" id="{B65B74CE-0276-100F-3B09-C73590381E8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71948" y="662823"/>
            <a:ext cx="3918857" cy="2190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2789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1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2879</TotalTime>
  <Words>190</Words>
  <Application>Microsoft Office PowerPoint</Application>
  <PresentationFormat>Affichage à l'écran (4:3)</PresentationFormat>
  <Paragraphs>46</Paragraphs>
  <Slides>7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7</vt:i4>
      </vt:variant>
    </vt:vector>
  </HeadingPairs>
  <TitlesOfParts>
    <vt:vector size="13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Lisons le problème.</vt:lpstr>
      <vt:lpstr>Résolution.</vt:lpstr>
      <vt:lpstr>Résolution. </vt:lpstr>
      <vt:lpstr>Lisons le problème.</vt:lpstr>
      <vt:lpstr>Résolution.</vt:lpstr>
      <vt:lpstr>Résolution.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82</cp:revision>
  <dcterms:created xsi:type="dcterms:W3CDTF">2023-02-07T14:55:57Z</dcterms:created>
  <dcterms:modified xsi:type="dcterms:W3CDTF">2025-09-14T14:00:36Z</dcterms:modified>
</cp:coreProperties>
</file>