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5"/>
  </p:handoutMasterIdLst>
  <p:sldIdLst>
    <p:sldId id="315" r:id="rId2"/>
    <p:sldId id="303" r:id="rId3"/>
    <p:sldId id="316" r:id="rId4"/>
    <p:sldId id="305" r:id="rId5"/>
    <p:sldId id="317" r:id="rId6"/>
    <p:sldId id="307" r:id="rId7"/>
    <p:sldId id="318" r:id="rId8"/>
    <p:sldId id="309" r:id="rId9"/>
    <p:sldId id="319" r:id="rId10"/>
    <p:sldId id="311" r:id="rId11"/>
    <p:sldId id="320" r:id="rId12"/>
    <p:sldId id="313" r:id="rId13"/>
    <p:sldId id="321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91" d="100"/>
          <a:sy n="91" d="100"/>
        </p:scale>
        <p:origin x="99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23/02/2026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3719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103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2FA4F82-AA9F-F732-1882-19737598E5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23/02/2026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23/02/2026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23/02/2026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23/02/2026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23/02/2026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23/02/2026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23/02/2026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23/02/2026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23/02/2026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23/02/2026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23/02/2026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1BCCD30B-7AFC-2750-7028-9F80C10D0E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141B850-34C4-3EB2-98A0-4ABAD4492D4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B2CC8AB4-9886-9FC8-DBC1-B75D4D7F5AB2}"/>
              </a:ext>
            </a:extLst>
          </p:cNvPr>
          <p:cNvSpPr txBox="1">
            <a:spLocks/>
          </p:cNvSpPr>
          <p:nvPr/>
        </p:nvSpPr>
        <p:spPr>
          <a:xfrm>
            <a:off x="195309" y="1322773"/>
            <a:ext cx="8320041" cy="48541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1/8</a:t>
            </a:r>
            <a:endParaRPr lang="fr-FR" dirty="0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7A863978-BD61-C922-7973-FA93CBC2072D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8EA69BF3-0441-39D8-9CF8-EE590F09CFFD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0295AD09-85E6-C09D-D24E-0149447574F5}"/>
                </a:ext>
              </a:extLst>
            </p:cNvPr>
            <p:cNvSpPr txBox="1"/>
            <p:nvPr/>
          </p:nvSpPr>
          <p:spPr>
            <a:xfrm>
              <a:off x="780162" y="2560601"/>
              <a:ext cx="7930497" cy="144655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2800" b="1" dirty="0">
                  <a:solidFill>
                    <a:schemeClr val="bg1"/>
                  </a:solidFill>
                </a:rPr>
                <a:t>CE1 CE2</a:t>
              </a:r>
            </a:p>
            <a:p>
              <a:pPr algn="ctr"/>
              <a:endParaRPr lang="fr-FR" sz="2800" b="1" dirty="0">
                <a:solidFill>
                  <a:schemeClr val="bg1"/>
                </a:solidFill>
              </a:endParaRPr>
            </a:p>
            <a:p>
              <a:pPr algn="ctr"/>
              <a:r>
                <a:rPr lang="fr-FR" sz="3200" b="1" dirty="0">
                  <a:solidFill>
                    <a:schemeClr val="bg1"/>
                  </a:solidFill>
                </a:rPr>
                <a:t>Je résous un problème de dénombrement</a:t>
              </a:r>
            </a:p>
          </p:txBody>
        </p:sp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ADC3F94C-B8E1-8604-2884-FDA175261F2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057565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A28D097-C151-5B84-E28C-AE8232C2AD97}"/>
              </a:ext>
            </a:extLst>
          </p:cNvPr>
          <p:cNvSpPr txBox="1"/>
          <p:nvPr/>
        </p:nvSpPr>
        <p:spPr>
          <a:xfrm>
            <a:off x="1577680" y="5247716"/>
            <a:ext cx="1462891" cy="1015663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6000" dirty="0">
                <a:solidFill>
                  <a:schemeClr val="bg1"/>
                </a:solidFill>
              </a:rPr>
              <a:t>910</a:t>
            </a:r>
          </a:p>
        </p:txBody>
      </p:sp>
      <p:sp>
        <p:nvSpPr>
          <p:cNvPr id="4" name="Signe de multiplication 3">
            <a:extLst>
              <a:ext uri="{FF2B5EF4-FFF2-40B4-BE49-F238E27FC236}">
                <a16:creationId xmlns:a16="http://schemas.microsoft.com/office/drawing/2014/main" id="{C27B1E78-334A-C1ED-5B63-2C1C62EDD8CB}"/>
              </a:ext>
            </a:extLst>
          </p:cNvPr>
          <p:cNvSpPr/>
          <p:nvPr/>
        </p:nvSpPr>
        <p:spPr>
          <a:xfrm>
            <a:off x="193444" y="838022"/>
            <a:ext cx="482930" cy="482930"/>
          </a:xfrm>
          <a:prstGeom prst="mathMultiply">
            <a:avLst>
              <a:gd name="adj1" fmla="val 10405"/>
            </a:avLst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C000"/>
              </a:solidFill>
            </a:endParaRPr>
          </a:p>
        </p:txBody>
      </p: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6CA56F45-A6B3-B4FE-7F0D-7D49A22BEFC2}"/>
              </a:ext>
            </a:extLst>
          </p:cNvPr>
          <p:cNvGrpSpPr/>
          <p:nvPr/>
        </p:nvGrpSpPr>
        <p:grpSpPr>
          <a:xfrm>
            <a:off x="229903" y="894196"/>
            <a:ext cx="4342097" cy="4193392"/>
            <a:chOff x="1810869" y="1335737"/>
            <a:chExt cx="5682791" cy="5522262"/>
          </a:xfrm>
        </p:grpSpPr>
        <p:sp>
          <p:nvSpPr>
            <p:cNvPr id="5" name="Ellipse 4">
              <a:extLst>
                <a:ext uri="{FF2B5EF4-FFF2-40B4-BE49-F238E27FC236}">
                  <a16:creationId xmlns:a16="http://schemas.microsoft.com/office/drawing/2014/main" id="{4A16B53C-D960-3BA9-FF7B-D963CFDD6EF9}"/>
                </a:ext>
              </a:extLst>
            </p:cNvPr>
            <p:cNvSpPr/>
            <p:nvPr/>
          </p:nvSpPr>
          <p:spPr>
            <a:xfrm>
              <a:off x="1810869" y="1335737"/>
              <a:ext cx="5522262" cy="552226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41DDC203-4706-E916-F76E-62745BB4C623}"/>
                </a:ext>
              </a:extLst>
            </p:cNvPr>
            <p:cNvGrpSpPr/>
            <p:nvPr/>
          </p:nvGrpSpPr>
          <p:grpSpPr>
            <a:xfrm>
              <a:off x="2449697" y="1978930"/>
              <a:ext cx="4235876" cy="4235876"/>
              <a:chOff x="1769093" y="964165"/>
              <a:chExt cx="5400000" cy="5400000"/>
            </a:xfrm>
          </p:grpSpPr>
          <p:sp>
            <p:nvSpPr>
              <p:cNvPr id="8" name="Ellipse 7">
                <a:extLst>
                  <a:ext uri="{FF2B5EF4-FFF2-40B4-BE49-F238E27FC236}">
                    <a16:creationId xmlns:a16="http://schemas.microsoft.com/office/drawing/2014/main" id="{4F5E94A0-34D0-9A30-DE25-D4516ADE8487}"/>
                  </a:ext>
                </a:extLst>
              </p:cNvPr>
              <p:cNvSpPr/>
              <p:nvPr/>
            </p:nvSpPr>
            <p:spPr>
              <a:xfrm>
                <a:off x="1769093" y="964165"/>
                <a:ext cx="5400000" cy="540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" name="Ellipse 8">
                <a:extLst>
                  <a:ext uri="{FF2B5EF4-FFF2-40B4-BE49-F238E27FC236}">
                    <a16:creationId xmlns:a16="http://schemas.microsoft.com/office/drawing/2014/main" id="{E9168F3F-6BC0-9E54-F72D-DF1DCA2BFF80}"/>
                  </a:ext>
                </a:extLst>
              </p:cNvPr>
              <p:cNvSpPr/>
              <p:nvPr/>
            </p:nvSpPr>
            <p:spPr>
              <a:xfrm>
                <a:off x="2669093" y="1864165"/>
                <a:ext cx="3600000" cy="3600000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" name="Ellipse 13">
                <a:extLst>
                  <a:ext uri="{FF2B5EF4-FFF2-40B4-BE49-F238E27FC236}">
                    <a16:creationId xmlns:a16="http://schemas.microsoft.com/office/drawing/2014/main" id="{9D1ACDF3-E3F4-5C4C-0D24-DF5603EC635A}"/>
                  </a:ext>
                </a:extLst>
              </p:cNvPr>
              <p:cNvSpPr/>
              <p:nvPr/>
            </p:nvSpPr>
            <p:spPr>
              <a:xfrm>
                <a:off x="3569093" y="2764165"/>
                <a:ext cx="1800000" cy="18000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C25B9F61-F0A7-0E82-70D3-2C76E905C414}"/>
                </a:ext>
              </a:extLst>
            </p:cNvPr>
            <p:cNvSpPr txBox="1"/>
            <p:nvPr/>
          </p:nvSpPr>
          <p:spPr>
            <a:xfrm>
              <a:off x="4263572" y="3827552"/>
              <a:ext cx="3230088" cy="7700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>
                  <a:solidFill>
                    <a:schemeClr val="bg1"/>
                  </a:solidFill>
                </a:rPr>
                <a:t> </a:t>
              </a:r>
              <a:r>
                <a:rPr lang="fr-FR" sz="2400" dirty="0">
                  <a:solidFill>
                    <a:schemeClr val="bg1"/>
                  </a:solidFill>
                </a:rPr>
                <a:t>500   100   10   1    </a:t>
              </a:r>
            </a:p>
          </p:txBody>
        </p:sp>
        <p:sp>
          <p:nvSpPr>
            <p:cNvPr id="10" name="Signe de multiplication 9">
              <a:extLst>
                <a:ext uri="{FF2B5EF4-FFF2-40B4-BE49-F238E27FC236}">
                  <a16:creationId xmlns:a16="http://schemas.microsoft.com/office/drawing/2014/main" id="{156E5627-0543-815C-0000-4F424709024E}"/>
                </a:ext>
              </a:extLst>
            </p:cNvPr>
            <p:cNvSpPr/>
            <p:nvPr/>
          </p:nvSpPr>
          <p:spPr>
            <a:xfrm>
              <a:off x="4290621" y="4282386"/>
              <a:ext cx="482930" cy="48293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Signe de multiplication 10">
              <a:extLst>
                <a:ext uri="{FF2B5EF4-FFF2-40B4-BE49-F238E27FC236}">
                  <a16:creationId xmlns:a16="http://schemas.microsoft.com/office/drawing/2014/main" id="{A39D2950-A55F-6254-70BB-C487F80E392E}"/>
                </a:ext>
              </a:extLst>
            </p:cNvPr>
            <p:cNvSpPr/>
            <p:nvPr/>
          </p:nvSpPr>
          <p:spPr>
            <a:xfrm>
              <a:off x="4326169" y="4876841"/>
              <a:ext cx="482930" cy="48293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Signe de multiplication 11">
              <a:extLst>
                <a:ext uri="{FF2B5EF4-FFF2-40B4-BE49-F238E27FC236}">
                  <a16:creationId xmlns:a16="http://schemas.microsoft.com/office/drawing/2014/main" id="{38CBFC6F-1C60-0027-2CC7-6E4E462C7106}"/>
                </a:ext>
              </a:extLst>
            </p:cNvPr>
            <p:cNvSpPr/>
            <p:nvPr/>
          </p:nvSpPr>
          <p:spPr>
            <a:xfrm>
              <a:off x="4684931" y="4867161"/>
              <a:ext cx="482930" cy="48293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Signe de multiplication 12">
              <a:extLst>
                <a:ext uri="{FF2B5EF4-FFF2-40B4-BE49-F238E27FC236}">
                  <a16:creationId xmlns:a16="http://schemas.microsoft.com/office/drawing/2014/main" id="{74FFDDC1-869B-3941-6575-5E805802FF47}"/>
                </a:ext>
              </a:extLst>
            </p:cNvPr>
            <p:cNvSpPr/>
            <p:nvPr/>
          </p:nvSpPr>
          <p:spPr>
            <a:xfrm>
              <a:off x="5059199" y="4672907"/>
              <a:ext cx="482930" cy="48293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6" name="Signe de multiplication 15">
            <a:extLst>
              <a:ext uri="{FF2B5EF4-FFF2-40B4-BE49-F238E27FC236}">
                <a16:creationId xmlns:a16="http://schemas.microsoft.com/office/drawing/2014/main" id="{3776352B-7261-5BD9-38D3-B2B8412335A4}"/>
              </a:ext>
            </a:extLst>
          </p:cNvPr>
          <p:cNvSpPr/>
          <p:nvPr/>
        </p:nvSpPr>
        <p:spPr>
          <a:xfrm>
            <a:off x="184237" y="1361891"/>
            <a:ext cx="482930" cy="482930"/>
          </a:xfrm>
          <a:prstGeom prst="mathMultiply">
            <a:avLst>
              <a:gd name="adj1" fmla="val 10405"/>
            </a:avLst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C000"/>
              </a:solidFill>
            </a:endParaRPr>
          </a:p>
        </p:txBody>
      </p:sp>
      <p:sp>
        <p:nvSpPr>
          <p:cNvPr id="17" name="Titre 1">
            <a:extLst>
              <a:ext uri="{FF2B5EF4-FFF2-40B4-BE49-F238E27FC236}">
                <a16:creationId xmlns:a16="http://schemas.microsoft.com/office/drawing/2014/main" id="{4031E12E-C2F0-A0C3-6091-3CF56C920C3A}"/>
              </a:ext>
            </a:extLst>
          </p:cNvPr>
          <p:cNvSpPr txBox="1">
            <a:spLocks/>
          </p:cNvSpPr>
          <p:nvPr/>
        </p:nvSpPr>
        <p:spPr>
          <a:xfrm>
            <a:off x="1744410" y="274269"/>
            <a:ext cx="7886700" cy="5413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2800"/>
              <a:t>Complète pour avoir le score indiqué. </a:t>
            </a:r>
            <a:endParaRPr lang="fr-FR" sz="2800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96AE93CE-959E-C6E2-1537-9A5A7CD2AED7}"/>
              </a:ext>
            </a:extLst>
          </p:cNvPr>
          <p:cNvSpPr/>
          <p:nvPr/>
        </p:nvSpPr>
        <p:spPr>
          <a:xfrm>
            <a:off x="7952270" y="390591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CE2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AE9F4971-C66D-ECDC-DAB3-9F2C1682B78B}"/>
              </a:ext>
            </a:extLst>
          </p:cNvPr>
          <p:cNvSpPr/>
          <p:nvPr/>
        </p:nvSpPr>
        <p:spPr>
          <a:xfrm>
            <a:off x="0" y="359026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CE1</a:t>
            </a:r>
          </a:p>
        </p:txBody>
      </p: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AE6484A8-CC1C-D8FE-CB2A-D2B4544B4302}"/>
              </a:ext>
            </a:extLst>
          </p:cNvPr>
          <p:cNvCxnSpPr>
            <a:cxnSpLocks/>
          </p:cNvCxnSpPr>
          <p:nvPr/>
        </p:nvCxnSpPr>
        <p:spPr>
          <a:xfrm>
            <a:off x="4572000" y="838022"/>
            <a:ext cx="0" cy="576864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B2FFDE97-1072-0F15-F5DD-D79555017A35}"/>
              </a:ext>
            </a:extLst>
          </p:cNvPr>
          <p:cNvGrpSpPr/>
          <p:nvPr/>
        </p:nvGrpSpPr>
        <p:grpSpPr>
          <a:xfrm>
            <a:off x="4640439" y="2152004"/>
            <a:ext cx="4612677" cy="4454662"/>
            <a:chOff x="1810869" y="1335737"/>
            <a:chExt cx="5718148" cy="5522262"/>
          </a:xfrm>
        </p:grpSpPr>
        <p:grpSp>
          <p:nvGrpSpPr>
            <p:cNvPr id="25" name="Groupe 24">
              <a:extLst>
                <a:ext uri="{FF2B5EF4-FFF2-40B4-BE49-F238E27FC236}">
                  <a16:creationId xmlns:a16="http://schemas.microsoft.com/office/drawing/2014/main" id="{ACAB5D9F-B842-FFE6-34EB-AC9BE3E44313}"/>
                </a:ext>
              </a:extLst>
            </p:cNvPr>
            <p:cNvGrpSpPr/>
            <p:nvPr/>
          </p:nvGrpSpPr>
          <p:grpSpPr>
            <a:xfrm>
              <a:off x="1810869" y="1335737"/>
              <a:ext cx="5522262" cy="5522262"/>
              <a:chOff x="1810869" y="1335737"/>
              <a:chExt cx="5522262" cy="5522262"/>
            </a:xfrm>
          </p:grpSpPr>
          <p:sp>
            <p:nvSpPr>
              <p:cNvPr id="27" name="Ellipse 26">
                <a:extLst>
                  <a:ext uri="{FF2B5EF4-FFF2-40B4-BE49-F238E27FC236}">
                    <a16:creationId xmlns:a16="http://schemas.microsoft.com/office/drawing/2014/main" id="{6ABFD2DC-3A5B-05D0-DC3A-45B2980EEE94}"/>
                  </a:ext>
                </a:extLst>
              </p:cNvPr>
              <p:cNvSpPr/>
              <p:nvPr/>
            </p:nvSpPr>
            <p:spPr>
              <a:xfrm>
                <a:off x="1810869" y="1335737"/>
                <a:ext cx="5522262" cy="552226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400"/>
              </a:p>
            </p:txBody>
          </p:sp>
          <p:grpSp>
            <p:nvGrpSpPr>
              <p:cNvPr id="28" name="Groupe 27">
                <a:extLst>
                  <a:ext uri="{FF2B5EF4-FFF2-40B4-BE49-F238E27FC236}">
                    <a16:creationId xmlns:a16="http://schemas.microsoft.com/office/drawing/2014/main" id="{82442929-6693-46EF-E7DD-EC214191A166}"/>
                  </a:ext>
                </a:extLst>
              </p:cNvPr>
              <p:cNvGrpSpPr/>
              <p:nvPr/>
            </p:nvGrpSpPr>
            <p:grpSpPr>
              <a:xfrm>
                <a:off x="2449698" y="1978930"/>
                <a:ext cx="4235876" cy="4235876"/>
                <a:chOff x="1769095" y="964166"/>
                <a:chExt cx="5400000" cy="5400000"/>
              </a:xfrm>
            </p:grpSpPr>
            <p:sp>
              <p:nvSpPr>
                <p:cNvPr id="29" name="Ellipse 28">
                  <a:extLst>
                    <a:ext uri="{FF2B5EF4-FFF2-40B4-BE49-F238E27FC236}">
                      <a16:creationId xmlns:a16="http://schemas.microsoft.com/office/drawing/2014/main" id="{881E78D3-22D2-6734-9BE9-693BD2E46C35}"/>
                    </a:ext>
                  </a:extLst>
                </p:cNvPr>
                <p:cNvSpPr/>
                <p:nvPr/>
              </p:nvSpPr>
              <p:spPr>
                <a:xfrm>
                  <a:off x="1769095" y="964166"/>
                  <a:ext cx="5400000" cy="54000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30" name="Ellipse 29">
                  <a:extLst>
                    <a:ext uri="{FF2B5EF4-FFF2-40B4-BE49-F238E27FC236}">
                      <a16:creationId xmlns:a16="http://schemas.microsoft.com/office/drawing/2014/main" id="{9009B330-75F4-B54F-0095-AF89766CB30F}"/>
                    </a:ext>
                  </a:extLst>
                </p:cNvPr>
                <p:cNvSpPr/>
                <p:nvPr/>
              </p:nvSpPr>
              <p:spPr>
                <a:xfrm>
                  <a:off x="2669093" y="1864165"/>
                  <a:ext cx="3600000" cy="360000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31" name="Ellipse 30">
                  <a:extLst>
                    <a:ext uri="{FF2B5EF4-FFF2-40B4-BE49-F238E27FC236}">
                      <a16:creationId xmlns:a16="http://schemas.microsoft.com/office/drawing/2014/main" id="{03A24A30-1DC8-30B9-D125-4ADB622B2245}"/>
                    </a:ext>
                  </a:extLst>
                </p:cNvPr>
                <p:cNvSpPr/>
                <p:nvPr/>
              </p:nvSpPr>
              <p:spPr>
                <a:xfrm>
                  <a:off x="3569093" y="2764165"/>
                  <a:ext cx="1800000" cy="18000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</p:grpSp>
        </p:grp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440182AB-D32A-899F-0CF5-79B2368E5444}"/>
                </a:ext>
              </a:extLst>
            </p:cNvPr>
            <p:cNvSpPr txBox="1"/>
            <p:nvPr/>
          </p:nvSpPr>
          <p:spPr>
            <a:xfrm>
              <a:off x="4011299" y="3486203"/>
              <a:ext cx="3517718" cy="572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</a:t>
              </a:r>
              <a:r>
                <a:rPr lang="fr-FR" sz="2400" b="1" dirty="0">
                  <a:solidFill>
                    <a:schemeClr val="bg1"/>
                  </a:solidFill>
                </a:rPr>
                <a:t>500     250   100  25    </a:t>
              </a:r>
            </a:p>
          </p:txBody>
        </p:sp>
      </p:grp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57951CCE-B635-5472-129A-86E0324BD151}"/>
              </a:ext>
            </a:extLst>
          </p:cNvPr>
          <p:cNvGrpSpPr/>
          <p:nvPr/>
        </p:nvGrpSpPr>
        <p:grpSpPr>
          <a:xfrm>
            <a:off x="8490172" y="4299135"/>
            <a:ext cx="597888" cy="646331"/>
            <a:chOff x="3697887" y="4363840"/>
            <a:chExt cx="597888" cy="646331"/>
          </a:xfrm>
        </p:grpSpPr>
        <p:sp>
          <p:nvSpPr>
            <p:cNvPr id="33" name="Signe de multiplication 32">
              <a:extLst>
                <a:ext uri="{FF2B5EF4-FFF2-40B4-BE49-F238E27FC236}">
                  <a16:creationId xmlns:a16="http://schemas.microsoft.com/office/drawing/2014/main" id="{C5EBAF4D-01DD-24ED-583F-2D60980B0D49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5C2F2BB6-E455-24A3-92AE-DDE07269E828}"/>
                </a:ext>
              </a:extLst>
            </p:cNvPr>
            <p:cNvSpPr txBox="1"/>
            <p:nvPr/>
          </p:nvSpPr>
          <p:spPr>
            <a:xfrm>
              <a:off x="3697887" y="43638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?</a:t>
              </a:r>
            </a:p>
          </p:txBody>
        </p:sp>
      </p:grpSp>
      <p:grpSp>
        <p:nvGrpSpPr>
          <p:cNvPr id="35" name="Groupe 34">
            <a:extLst>
              <a:ext uri="{FF2B5EF4-FFF2-40B4-BE49-F238E27FC236}">
                <a16:creationId xmlns:a16="http://schemas.microsoft.com/office/drawing/2014/main" id="{1C8AAB4E-18FF-DA7E-06F8-99211AFAAE80}"/>
              </a:ext>
            </a:extLst>
          </p:cNvPr>
          <p:cNvGrpSpPr/>
          <p:nvPr/>
        </p:nvGrpSpPr>
        <p:grpSpPr>
          <a:xfrm>
            <a:off x="6555303" y="4246393"/>
            <a:ext cx="639893" cy="646331"/>
            <a:chOff x="3655882" y="4438577"/>
            <a:chExt cx="639893" cy="646331"/>
          </a:xfrm>
        </p:grpSpPr>
        <p:sp>
          <p:nvSpPr>
            <p:cNvPr id="36" name="Signe de multiplication 35">
              <a:extLst>
                <a:ext uri="{FF2B5EF4-FFF2-40B4-BE49-F238E27FC236}">
                  <a16:creationId xmlns:a16="http://schemas.microsoft.com/office/drawing/2014/main" id="{42B64D2E-E7CD-8087-55F0-C5B429B6F116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7" name="ZoneTexte 36">
              <a:extLst>
                <a:ext uri="{FF2B5EF4-FFF2-40B4-BE49-F238E27FC236}">
                  <a16:creationId xmlns:a16="http://schemas.microsoft.com/office/drawing/2014/main" id="{F1E61877-A8EE-1910-9B27-8AC37D8AB9B0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?</a:t>
              </a:r>
            </a:p>
          </p:txBody>
        </p:sp>
      </p:grpSp>
      <p:grpSp>
        <p:nvGrpSpPr>
          <p:cNvPr id="38" name="Groupe 37">
            <a:extLst>
              <a:ext uri="{FF2B5EF4-FFF2-40B4-BE49-F238E27FC236}">
                <a16:creationId xmlns:a16="http://schemas.microsoft.com/office/drawing/2014/main" id="{AA889796-06A7-0859-1AB6-FC090FDC54FD}"/>
              </a:ext>
            </a:extLst>
          </p:cNvPr>
          <p:cNvGrpSpPr/>
          <p:nvPr/>
        </p:nvGrpSpPr>
        <p:grpSpPr>
          <a:xfrm>
            <a:off x="7005005" y="3334996"/>
            <a:ext cx="639893" cy="646331"/>
            <a:chOff x="3655882" y="4438577"/>
            <a:chExt cx="639893" cy="646331"/>
          </a:xfrm>
        </p:grpSpPr>
        <p:sp>
          <p:nvSpPr>
            <p:cNvPr id="39" name="Signe de multiplication 38">
              <a:extLst>
                <a:ext uri="{FF2B5EF4-FFF2-40B4-BE49-F238E27FC236}">
                  <a16:creationId xmlns:a16="http://schemas.microsoft.com/office/drawing/2014/main" id="{A75CEBB0-CEBF-5E94-82C7-41DDE89B5393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0" name="ZoneTexte 39">
              <a:extLst>
                <a:ext uri="{FF2B5EF4-FFF2-40B4-BE49-F238E27FC236}">
                  <a16:creationId xmlns:a16="http://schemas.microsoft.com/office/drawing/2014/main" id="{5A4514D8-6ADE-8FA1-BEAA-278216887233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?</a:t>
              </a:r>
            </a:p>
          </p:txBody>
        </p:sp>
      </p:grpSp>
      <p:sp>
        <p:nvSpPr>
          <p:cNvPr id="41" name="ZoneTexte 40">
            <a:extLst>
              <a:ext uri="{FF2B5EF4-FFF2-40B4-BE49-F238E27FC236}">
                <a16:creationId xmlns:a16="http://schemas.microsoft.com/office/drawing/2014/main" id="{AD315710-5EE2-E789-2623-AE2860F7D3E2}"/>
              </a:ext>
            </a:extLst>
          </p:cNvPr>
          <p:cNvSpPr txBox="1"/>
          <p:nvPr/>
        </p:nvSpPr>
        <p:spPr>
          <a:xfrm>
            <a:off x="4694658" y="1002058"/>
            <a:ext cx="1462891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2 300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82299BA9-E2DA-52F0-DF40-62374433F9A4}"/>
              </a:ext>
            </a:extLst>
          </p:cNvPr>
          <p:cNvSpPr txBox="1"/>
          <p:nvPr/>
        </p:nvSpPr>
        <p:spPr>
          <a:xfrm>
            <a:off x="6157550" y="994514"/>
            <a:ext cx="65898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2060"/>
                </a:solidFill>
              </a:rPr>
              <a:t>= …×500+ …×250</a:t>
            </a:r>
          </a:p>
          <a:p>
            <a:r>
              <a:rPr lang="fr-FR" sz="3200" dirty="0">
                <a:solidFill>
                  <a:srgbClr val="002060"/>
                </a:solidFill>
              </a:rPr>
              <a:t>+ …×25 </a:t>
            </a:r>
          </a:p>
        </p:txBody>
      </p:sp>
    </p:spTree>
    <p:extLst>
      <p:ext uri="{BB962C8B-B14F-4D97-AF65-F5344CB8AC3E}">
        <p14:creationId xmlns:p14="http://schemas.microsoft.com/office/powerpoint/2010/main" val="2832200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1" grpId="0" animBg="1"/>
      <p:bldP spid="4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E2D865A-0A91-52B7-4992-DE912C7FF4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BD2AB6B-354D-E7D2-6F5D-B5BB548BA87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5/6</a:t>
            </a:r>
          </a:p>
        </p:txBody>
      </p: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25B5FEEC-88B8-6929-EFAC-EC0CAAD61A8F}"/>
              </a:ext>
            </a:extLst>
          </p:cNvPr>
          <p:cNvGrpSpPr/>
          <p:nvPr/>
        </p:nvGrpSpPr>
        <p:grpSpPr>
          <a:xfrm>
            <a:off x="229903" y="894196"/>
            <a:ext cx="4342097" cy="4193392"/>
            <a:chOff x="1810869" y="1335737"/>
            <a:chExt cx="5682791" cy="5522262"/>
          </a:xfrm>
        </p:grpSpPr>
        <p:sp>
          <p:nvSpPr>
            <p:cNvPr id="5" name="Ellipse 4">
              <a:extLst>
                <a:ext uri="{FF2B5EF4-FFF2-40B4-BE49-F238E27FC236}">
                  <a16:creationId xmlns:a16="http://schemas.microsoft.com/office/drawing/2014/main" id="{49CFD846-C597-EB23-0BB9-A35193850F45}"/>
                </a:ext>
              </a:extLst>
            </p:cNvPr>
            <p:cNvSpPr/>
            <p:nvPr/>
          </p:nvSpPr>
          <p:spPr>
            <a:xfrm>
              <a:off x="1810869" y="1335737"/>
              <a:ext cx="5522262" cy="552226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4DEADFE6-6CFA-0ECB-D84B-F08E3CE613AA}"/>
                </a:ext>
              </a:extLst>
            </p:cNvPr>
            <p:cNvGrpSpPr/>
            <p:nvPr/>
          </p:nvGrpSpPr>
          <p:grpSpPr>
            <a:xfrm>
              <a:off x="2449697" y="1978930"/>
              <a:ext cx="4235876" cy="4235876"/>
              <a:chOff x="1769093" y="964165"/>
              <a:chExt cx="5400000" cy="5400000"/>
            </a:xfrm>
          </p:grpSpPr>
          <p:sp>
            <p:nvSpPr>
              <p:cNvPr id="8" name="Ellipse 7">
                <a:extLst>
                  <a:ext uri="{FF2B5EF4-FFF2-40B4-BE49-F238E27FC236}">
                    <a16:creationId xmlns:a16="http://schemas.microsoft.com/office/drawing/2014/main" id="{63503358-48A8-BCEC-F871-A2DD4CB71489}"/>
                  </a:ext>
                </a:extLst>
              </p:cNvPr>
              <p:cNvSpPr/>
              <p:nvPr/>
            </p:nvSpPr>
            <p:spPr>
              <a:xfrm>
                <a:off x="1769093" y="964165"/>
                <a:ext cx="5400000" cy="540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" name="Ellipse 8">
                <a:extLst>
                  <a:ext uri="{FF2B5EF4-FFF2-40B4-BE49-F238E27FC236}">
                    <a16:creationId xmlns:a16="http://schemas.microsoft.com/office/drawing/2014/main" id="{F30DD094-613E-8172-B71E-4EF4C258EAEA}"/>
                  </a:ext>
                </a:extLst>
              </p:cNvPr>
              <p:cNvSpPr/>
              <p:nvPr/>
            </p:nvSpPr>
            <p:spPr>
              <a:xfrm>
                <a:off x="2669093" y="1864165"/>
                <a:ext cx="3600000" cy="3600000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" name="Ellipse 13">
                <a:extLst>
                  <a:ext uri="{FF2B5EF4-FFF2-40B4-BE49-F238E27FC236}">
                    <a16:creationId xmlns:a16="http://schemas.microsoft.com/office/drawing/2014/main" id="{F7FC6F5F-B2EA-880D-C430-F18BDAE5AB73}"/>
                  </a:ext>
                </a:extLst>
              </p:cNvPr>
              <p:cNvSpPr/>
              <p:nvPr/>
            </p:nvSpPr>
            <p:spPr>
              <a:xfrm>
                <a:off x="3569093" y="2764165"/>
                <a:ext cx="1800000" cy="18000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8EA26412-4548-73DD-C704-D3007AD1791E}"/>
                </a:ext>
              </a:extLst>
            </p:cNvPr>
            <p:cNvSpPr txBox="1"/>
            <p:nvPr/>
          </p:nvSpPr>
          <p:spPr>
            <a:xfrm>
              <a:off x="4263572" y="3827552"/>
              <a:ext cx="3230088" cy="77008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>
                  <a:solidFill>
                    <a:schemeClr val="bg1"/>
                  </a:solidFill>
                </a:rPr>
                <a:t> </a:t>
              </a:r>
              <a:r>
                <a:rPr lang="fr-FR" sz="2400" dirty="0">
                  <a:solidFill>
                    <a:schemeClr val="bg1"/>
                  </a:solidFill>
                </a:rPr>
                <a:t>500   100   10   1    </a:t>
              </a:r>
            </a:p>
          </p:txBody>
        </p:sp>
        <p:sp>
          <p:nvSpPr>
            <p:cNvPr id="10" name="Signe de multiplication 9">
              <a:extLst>
                <a:ext uri="{FF2B5EF4-FFF2-40B4-BE49-F238E27FC236}">
                  <a16:creationId xmlns:a16="http://schemas.microsoft.com/office/drawing/2014/main" id="{8812E7B9-1969-122B-EDFE-8D089C74BF5D}"/>
                </a:ext>
              </a:extLst>
            </p:cNvPr>
            <p:cNvSpPr/>
            <p:nvPr/>
          </p:nvSpPr>
          <p:spPr>
            <a:xfrm>
              <a:off x="4290621" y="4282386"/>
              <a:ext cx="482930" cy="48293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Signe de multiplication 10">
              <a:extLst>
                <a:ext uri="{FF2B5EF4-FFF2-40B4-BE49-F238E27FC236}">
                  <a16:creationId xmlns:a16="http://schemas.microsoft.com/office/drawing/2014/main" id="{44543F4C-9F33-5D5E-9B34-C0EBF6BA5035}"/>
                </a:ext>
              </a:extLst>
            </p:cNvPr>
            <p:cNvSpPr/>
            <p:nvPr/>
          </p:nvSpPr>
          <p:spPr>
            <a:xfrm>
              <a:off x="4326169" y="4876841"/>
              <a:ext cx="482930" cy="48293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Signe de multiplication 11">
              <a:extLst>
                <a:ext uri="{FF2B5EF4-FFF2-40B4-BE49-F238E27FC236}">
                  <a16:creationId xmlns:a16="http://schemas.microsoft.com/office/drawing/2014/main" id="{E5E2FE3D-39C7-57D4-21E5-4B26FB17FF83}"/>
                </a:ext>
              </a:extLst>
            </p:cNvPr>
            <p:cNvSpPr/>
            <p:nvPr/>
          </p:nvSpPr>
          <p:spPr>
            <a:xfrm>
              <a:off x="4684931" y="4867161"/>
              <a:ext cx="482930" cy="48293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Signe de multiplication 12">
              <a:extLst>
                <a:ext uri="{FF2B5EF4-FFF2-40B4-BE49-F238E27FC236}">
                  <a16:creationId xmlns:a16="http://schemas.microsoft.com/office/drawing/2014/main" id="{BBF3E016-9FA3-D2C1-78CE-BE7F87115DF7}"/>
                </a:ext>
              </a:extLst>
            </p:cNvPr>
            <p:cNvSpPr/>
            <p:nvPr/>
          </p:nvSpPr>
          <p:spPr>
            <a:xfrm>
              <a:off x="5059199" y="4672907"/>
              <a:ext cx="482930" cy="48293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7" name="Titre 1">
            <a:extLst>
              <a:ext uri="{FF2B5EF4-FFF2-40B4-BE49-F238E27FC236}">
                <a16:creationId xmlns:a16="http://schemas.microsoft.com/office/drawing/2014/main" id="{820CE4E7-CD0D-D9C8-541E-65B882E8939D}"/>
              </a:ext>
            </a:extLst>
          </p:cNvPr>
          <p:cNvSpPr txBox="1">
            <a:spLocks/>
          </p:cNvSpPr>
          <p:nvPr/>
        </p:nvSpPr>
        <p:spPr>
          <a:xfrm>
            <a:off x="3871248" y="255110"/>
            <a:ext cx="5797360" cy="5413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2800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3DB7C93-7179-53D9-B0E8-72B9DE48E60F}"/>
              </a:ext>
            </a:extLst>
          </p:cNvPr>
          <p:cNvSpPr/>
          <p:nvPr/>
        </p:nvSpPr>
        <p:spPr>
          <a:xfrm>
            <a:off x="7952270" y="390591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CE2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95048D13-A115-307F-25D2-03D915510C80}"/>
              </a:ext>
            </a:extLst>
          </p:cNvPr>
          <p:cNvSpPr/>
          <p:nvPr/>
        </p:nvSpPr>
        <p:spPr>
          <a:xfrm>
            <a:off x="0" y="359026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CE1</a:t>
            </a:r>
          </a:p>
        </p:txBody>
      </p:sp>
      <p:cxnSp>
        <p:nvCxnSpPr>
          <p:cNvPr id="20" name="Connecteur droit 19">
            <a:extLst>
              <a:ext uri="{FF2B5EF4-FFF2-40B4-BE49-F238E27FC236}">
                <a16:creationId xmlns:a16="http://schemas.microsoft.com/office/drawing/2014/main" id="{F58F44DF-8BE0-57AB-34E1-13068B3D092E}"/>
              </a:ext>
            </a:extLst>
          </p:cNvPr>
          <p:cNvCxnSpPr>
            <a:cxnSpLocks/>
          </p:cNvCxnSpPr>
          <p:nvPr/>
        </p:nvCxnSpPr>
        <p:spPr>
          <a:xfrm>
            <a:off x="4572000" y="838022"/>
            <a:ext cx="0" cy="576864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602817E0-328C-DF6A-3FE8-4F72DA301CF8}"/>
              </a:ext>
            </a:extLst>
          </p:cNvPr>
          <p:cNvGrpSpPr/>
          <p:nvPr/>
        </p:nvGrpSpPr>
        <p:grpSpPr>
          <a:xfrm>
            <a:off x="4640439" y="2152004"/>
            <a:ext cx="4612677" cy="4454662"/>
            <a:chOff x="1810869" y="1335737"/>
            <a:chExt cx="5718148" cy="5522262"/>
          </a:xfrm>
        </p:grpSpPr>
        <p:grpSp>
          <p:nvGrpSpPr>
            <p:cNvPr id="25" name="Groupe 24">
              <a:extLst>
                <a:ext uri="{FF2B5EF4-FFF2-40B4-BE49-F238E27FC236}">
                  <a16:creationId xmlns:a16="http://schemas.microsoft.com/office/drawing/2014/main" id="{B1DEDFE6-A37E-6DE8-CA8D-B75B2EA1AC84}"/>
                </a:ext>
              </a:extLst>
            </p:cNvPr>
            <p:cNvGrpSpPr/>
            <p:nvPr/>
          </p:nvGrpSpPr>
          <p:grpSpPr>
            <a:xfrm>
              <a:off x="1810869" y="1335737"/>
              <a:ext cx="5522262" cy="5522262"/>
              <a:chOff x="1810869" y="1335737"/>
              <a:chExt cx="5522262" cy="5522262"/>
            </a:xfrm>
          </p:grpSpPr>
          <p:sp>
            <p:nvSpPr>
              <p:cNvPr id="27" name="Ellipse 26">
                <a:extLst>
                  <a:ext uri="{FF2B5EF4-FFF2-40B4-BE49-F238E27FC236}">
                    <a16:creationId xmlns:a16="http://schemas.microsoft.com/office/drawing/2014/main" id="{D05B2C94-B9F7-B77D-D2EF-9C1DB214BAD4}"/>
                  </a:ext>
                </a:extLst>
              </p:cNvPr>
              <p:cNvSpPr/>
              <p:nvPr/>
            </p:nvSpPr>
            <p:spPr>
              <a:xfrm>
                <a:off x="1810869" y="1335737"/>
                <a:ext cx="5522262" cy="552226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400"/>
              </a:p>
            </p:txBody>
          </p:sp>
          <p:grpSp>
            <p:nvGrpSpPr>
              <p:cNvPr id="28" name="Groupe 27">
                <a:extLst>
                  <a:ext uri="{FF2B5EF4-FFF2-40B4-BE49-F238E27FC236}">
                    <a16:creationId xmlns:a16="http://schemas.microsoft.com/office/drawing/2014/main" id="{9AEB97BA-A802-C9D2-58F2-0D0FAD2FC3B1}"/>
                  </a:ext>
                </a:extLst>
              </p:cNvPr>
              <p:cNvGrpSpPr/>
              <p:nvPr/>
            </p:nvGrpSpPr>
            <p:grpSpPr>
              <a:xfrm>
                <a:off x="2449698" y="1978930"/>
                <a:ext cx="4235876" cy="4235876"/>
                <a:chOff x="1769095" y="964166"/>
                <a:chExt cx="5400000" cy="5400000"/>
              </a:xfrm>
            </p:grpSpPr>
            <p:sp>
              <p:nvSpPr>
                <p:cNvPr id="29" name="Ellipse 28">
                  <a:extLst>
                    <a:ext uri="{FF2B5EF4-FFF2-40B4-BE49-F238E27FC236}">
                      <a16:creationId xmlns:a16="http://schemas.microsoft.com/office/drawing/2014/main" id="{5EE687D6-03ED-5604-4A40-FF020E7CDC09}"/>
                    </a:ext>
                  </a:extLst>
                </p:cNvPr>
                <p:cNvSpPr/>
                <p:nvPr/>
              </p:nvSpPr>
              <p:spPr>
                <a:xfrm>
                  <a:off x="1769095" y="964166"/>
                  <a:ext cx="5400000" cy="54000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30" name="Ellipse 29">
                  <a:extLst>
                    <a:ext uri="{FF2B5EF4-FFF2-40B4-BE49-F238E27FC236}">
                      <a16:creationId xmlns:a16="http://schemas.microsoft.com/office/drawing/2014/main" id="{F3432E5F-6B23-86B2-94BA-8724F5CB2C64}"/>
                    </a:ext>
                  </a:extLst>
                </p:cNvPr>
                <p:cNvSpPr/>
                <p:nvPr/>
              </p:nvSpPr>
              <p:spPr>
                <a:xfrm>
                  <a:off x="2669093" y="1864165"/>
                  <a:ext cx="3600000" cy="360000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31" name="Ellipse 30">
                  <a:extLst>
                    <a:ext uri="{FF2B5EF4-FFF2-40B4-BE49-F238E27FC236}">
                      <a16:creationId xmlns:a16="http://schemas.microsoft.com/office/drawing/2014/main" id="{64ABD9C3-4787-BBB0-DB5E-FAA678BD77B2}"/>
                    </a:ext>
                  </a:extLst>
                </p:cNvPr>
                <p:cNvSpPr/>
                <p:nvPr/>
              </p:nvSpPr>
              <p:spPr>
                <a:xfrm>
                  <a:off x="3569093" y="2764165"/>
                  <a:ext cx="1800000" cy="18000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</p:grpSp>
        </p:grpSp>
        <p:sp>
          <p:nvSpPr>
            <p:cNvPr id="26" name="ZoneTexte 25">
              <a:extLst>
                <a:ext uri="{FF2B5EF4-FFF2-40B4-BE49-F238E27FC236}">
                  <a16:creationId xmlns:a16="http://schemas.microsoft.com/office/drawing/2014/main" id="{00CA68F4-B3A1-DA84-84FE-7119DB3CBE13}"/>
                </a:ext>
              </a:extLst>
            </p:cNvPr>
            <p:cNvSpPr txBox="1"/>
            <p:nvPr/>
          </p:nvSpPr>
          <p:spPr>
            <a:xfrm>
              <a:off x="4011299" y="3486203"/>
              <a:ext cx="3517718" cy="572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</a:t>
              </a:r>
              <a:r>
                <a:rPr lang="fr-FR" sz="2400" b="1" dirty="0">
                  <a:solidFill>
                    <a:schemeClr val="bg1"/>
                  </a:solidFill>
                </a:rPr>
                <a:t>500     250   100  25    </a:t>
              </a:r>
            </a:p>
          </p:txBody>
        </p:sp>
      </p:grpSp>
      <p:grpSp>
        <p:nvGrpSpPr>
          <p:cNvPr id="32" name="Groupe 31">
            <a:extLst>
              <a:ext uri="{FF2B5EF4-FFF2-40B4-BE49-F238E27FC236}">
                <a16:creationId xmlns:a16="http://schemas.microsoft.com/office/drawing/2014/main" id="{0776A360-2DA7-490E-5F71-F1D116090E20}"/>
              </a:ext>
            </a:extLst>
          </p:cNvPr>
          <p:cNvGrpSpPr/>
          <p:nvPr/>
        </p:nvGrpSpPr>
        <p:grpSpPr>
          <a:xfrm>
            <a:off x="8490172" y="4299135"/>
            <a:ext cx="597888" cy="646331"/>
            <a:chOff x="3697887" y="4363840"/>
            <a:chExt cx="597888" cy="646331"/>
          </a:xfrm>
        </p:grpSpPr>
        <p:sp>
          <p:nvSpPr>
            <p:cNvPr id="33" name="Signe de multiplication 32">
              <a:extLst>
                <a:ext uri="{FF2B5EF4-FFF2-40B4-BE49-F238E27FC236}">
                  <a16:creationId xmlns:a16="http://schemas.microsoft.com/office/drawing/2014/main" id="{20BF4181-7CAC-B94A-E482-232C74A929B5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4" name="ZoneTexte 33">
              <a:extLst>
                <a:ext uri="{FF2B5EF4-FFF2-40B4-BE49-F238E27FC236}">
                  <a16:creationId xmlns:a16="http://schemas.microsoft.com/office/drawing/2014/main" id="{6CCFC556-7A58-0A48-58B8-09711204000E}"/>
                </a:ext>
              </a:extLst>
            </p:cNvPr>
            <p:cNvSpPr txBox="1"/>
            <p:nvPr/>
          </p:nvSpPr>
          <p:spPr>
            <a:xfrm>
              <a:off x="3697887" y="43638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b="1" dirty="0">
                  <a:solidFill>
                    <a:srgbClr val="FF0000"/>
                  </a:solidFill>
                </a:rPr>
                <a:t>2</a:t>
              </a:r>
            </a:p>
          </p:txBody>
        </p:sp>
      </p:grpSp>
      <p:grpSp>
        <p:nvGrpSpPr>
          <p:cNvPr id="35" name="Groupe 34">
            <a:extLst>
              <a:ext uri="{FF2B5EF4-FFF2-40B4-BE49-F238E27FC236}">
                <a16:creationId xmlns:a16="http://schemas.microsoft.com/office/drawing/2014/main" id="{B30DC2DE-77C3-6584-2EA4-AD25FF7417D3}"/>
              </a:ext>
            </a:extLst>
          </p:cNvPr>
          <p:cNvGrpSpPr/>
          <p:nvPr/>
        </p:nvGrpSpPr>
        <p:grpSpPr>
          <a:xfrm>
            <a:off x="6555303" y="4246393"/>
            <a:ext cx="639893" cy="646331"/>
            <a:chOff x="3655882" y="4438577"/>
            <a:chExt cx="639893" cy="646331"/>
          </a:xfrm>
        </p:grpSpPr>
        <p:sp>
          <p:nvSpPr>
            <p:cNvPr id="36" name="Signe de multiplication 35">
              <a:extLst>
                <a:ext uri="{FF2B5EF4-FFF2-40B4-BE49-F238E27FC236}">
                  <a16:creationId xmlns:a16="http://schemas.microsoft.com/office/drawing/2014/main" id="{2ABB2064-4A4F-0AFD-2AE3-9333BD4AE799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7" name="ZoneTexte 36">
              <a:extLst>
                <a:ext uri="{FF2B5EF4-FFF2-40B4-BE49-F238E27FC236}">
                  <a16:creationId xmlns:a16="http://schemas.microsoft.com/office/drawing/2014/main" id="{12A79F93-15FA-DFEC-8E44-979844C417E9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b="1" dirty="0">
                  <a:solidFill>
                    <a:schemeClr val="accent4"/>
                  </a:solidFill>
                </a:rPr>
                <a:t>4</a:t>
              </a:r>
            </a:p>
          </p:txBody>
        </p:sp>
      </p:grpSp>
      <p:grpSp>
        <p:nvGrpSpPr>
          <p:cNvPr id="38" name="Groupe 37">
            <a:extLst>
              <a:ext uri="{FF2B5EF4-FFF2-40B4-BE49-F238E27FC236}">
                <a16:creationId xmlns:a16="http://schemas.microsoft.com/office/drawing/2014/main" id="{4DCF8000-856F-BE4E-B8B2-0B9A52C89D3C}"/>
              </a:ext>
            </a:extLst>
          </p:cNvPr>
          <p:cNvGrpSpPr/>
          <p:nvPr/>
        </p:nvGrpSpPr>
        <p:grpSpPr>
          <a:xfrm>
            <a:off x="7005005" y="3334996"/>
            <a:ext cx="639893" cy="646331"/>
            <a:chOff x="3655882" y="4438577"/>
            <a:chExt cx="639893" cy="646331"/>
          </a:xfrm>
        </p:grpSpPr>
        <p:sp>
          <p:nvSpPr>
            <p:cNvPr id="39" name="Signe de multiplication 38">
              <a:extLst>
                <a:ext uri="{FF2B5EF4-FFF2-40B4-BE49-F238E27FC236}">
                  <a16:creationId xmlns:a16="http://schemas.microsoft.com/office/drawing/2014/main" id="{182D7D7D-B071-6E1B-53AB-90A151F42FDE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0" name="ZoneTexte 39">
              <a:extLst>
                <a:ext uri="{FF2B5EF4-FFF2-40B4-BE49-F238E27FC236}">
                  <a16:creationId xmlns:a16="http://schemas.microsoft.com/office/drawing/2014/main" id="{D69F261D-D565-7FBA-4327-BB166D467838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b="1" dirty="0">
                  <a:solidFill>
                    <a:srgbClr val="FF0000"/>
                  </a:solidFill>
                </a:rPr>
                <a:t>1</a:t>
              </a:r>
            </a:p>
          </p:txBody>
        </p:sp>
      </p:grpSp>
      <p:sp>
        <p:nvSpPr>
          <p:cNvPr id="41" name="ZoneTexte 40">
            <a:extLst>
              <a:ext uri="{FF2B5EF4-FFF2-40B4-BE49-F238E27FC236}">
                <a16:creationId xmlns:a16="http://schemas.microsoft.com/office/drawing/2014/main" id="{93288ADF-C5ED-EE2A-501D-ECEB9E65E15A}"/>
              </a:ext>
            </a:extLst>
          </p:cNvPr>
          <p:cNvSpPr txBox="1"/>
          <p:nvPr/>
        </p:nvSpPr>
        <p:spPr>
          <a:xfrm>
            <a:off x="4694658" y="1002058"/>
            <a:ext cx="1462891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2 300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08A3B62B-BC4F-98D5-B2B7-11ECE807DD05}"/>
              </a:ext>
            </a:extLst>
          </p:cNvPr>
          <p:cNvSpPr txBox="1"/>
          <p:nvPr/>
        </p:nvSpPr>
        <p:spPr>
          <a:xfrm>
            <a:off x="-2483880" y="5404824"/>
            <a:ext cx="71172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solidFill>
                  <a:srgbClr val="C00000"/>
                </a:solidFill>
              </a:rPr>
              <a:t>910 </a:t>
            </a:r>
            <a:r>
              <a:rPr lang="fr-FR" sz="3200" b="1" dirty="0">
                <a:solidFill>
                  <a:srgbClr val="002060"/>
                </a:solidFill>
              </a:rPr>
              <a:t>= 500 +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05AFE335-7D17-C711-5522-3D92E9FDE3FF}"/>
              </a:ext>
            </a:extLst>
          </p:cNvPr>
          <p:cNvSpPr txBox="1"/>
          <p:nvPr/>
        </p:nvSpPr>
        <p:spPr>
          <a:xfrm>
            <a:off x="2014212" y="5404823"/>
            <a:ext cx="56510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rgbClr val="002060"/>
                </a:solidFill>
              </a:rPr>
              <a:t>300 + </a:t>
            </a:r>
            <a:r>
              <a:rPr lang="fr-FR" sz="3200" b="1" dirty="0">
                <a:solidFill>
                  <a:srgbClr val="7030A0"/>
                </a:solidFill>
              </a:rPr>
              <a:t>100</a:t>
            </a:r>
            <a:r>
              <a:rPr lang="fr-FR" sz="3200" b="1" dirty="0">
                <a:solidFill>
                  <a:srgbClr val="002060"/>
                </a:solidFill>
              </a:rPr>
              <a:t> + </a:t>
            </a:r>
            <a:r>
              <a:rPr lang="fr-FR" sz="3200" b="1" dirty="0">
                <a:solidFill>
                  <a:srgbClr val="7030A0"/>
                </a:solidFill>
              </a:rPr>
              <a:t>10 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58D842DE-287B-BE66-6B0C-2BAAE916629B}"/>
              </a:ext>
            </a:extLst>
          </p:cNvPr>
          <p:cNvSpPr txBox="1"/>
          <p:nvPr/>
        </p:nvSpPr>
        <p:spPr>
          <a:xfrm>
            <a:off x="6061586" y="1012958"/>
            <a:ext cx="65898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2060"/>
                </a:solidFill>
              </a:rPr>
              <a:t>= </a:t>
            </a:r>
            <a:r>
              <a:rPr lang="fr-FR" sz="3200" b="1" dirty="0">
                <a:solidFill>
                  <a:srgbClr val="00B050"/>
                </a:solidFill>
              </a:rPr>
              <a:t>4 </a:t>
            </a:r>
            <a:r>
              <a:rPr lang="fr-FR" sz="3200" dirty="0">
                <a:solidFill>
                  <a:srgbClr val="002060"/>
                </a:solidFill>
              </a:rPr>
              <a:t>×500 + </a:t>
            </a:r>
            <a:r>
              <a:rPr lang="fr-FR" sz="3200" b="1" dirty="0">
                <a:solidFill>
                  <a:srgbClr val="00B050"/>
                </a:solidFill>
              </a:rPr>
              <a:t>1 </a:t>
            </a:r>
            <a:r>
              <a:rPr lang="fr-FR" sz="3200" dirty="0">
                <a:solidFill>
                  <a:srgbClr val="002060"/>
                </a:solidFill>
              </a:rPr>
              <a:t>×250</a:t>
            </a:r>
          </a:p>
          <a:p>
            <a:r>
              <a:rPr lang="fr-FR" sz="3200" dirty="0">
                <a:solidFill>
                  <a:srgbClr val="002060"/>
                </a:solidFill>
              </a:rPr>
              <a:t>  + </a:t>
            </a:r>
            <a:r>
              <a:rPr lang="fr-FR" sz="3200" b="1" dirty="0">
                <a:solidFill>
                  <a:srgbClr val="00B050"/>
                </a:solidFill>
              </a:rPr>
              <a:t>2 </a:t>
            </a:r>
            <a:r>
              <a:rPr lang="fr-FR" sz="3200" dirty="0">
                <a:solidFill>
                  <a:srgbClr val="002060"/>
                </a:solidFill>
              </a:rPr>
              <a:t>×25 </a:t>
            </a:r>
          </a:p>
        </p:txBody>
      </p:sp>
      <p:sp>
        <p:nvSpPr>
          <p:cNvPr id="4" name="Signe de multiplication 3">
            <a:extLst>
              <a:ext uri="{FF2B5EF4-FFF2-40B4-BE49-F238E27FC236}">
                <a16:creationId xmlns:a16="http://schemas.microsoft.com/office/drawing/2014/main" id="{E0EDA01A-3BB9-23C5-A12F-F9E585499CEC}"/>
              </a:ext>
            </a:extLst>
          </p:cNvPr>
          <p:cNvSpPr/>
          <p:nvPr/>
        </p:nvSpPr>
        <p:spPr>
          <a:xfrm>
            <a:off x="2736830" y="2340531"/>
            <a:ext cx="482930" cy="482930"/>
          </a:xfrm>
          <a:prstGeom prst="mathMultiply">
            <a:avLst>
              <a:gd name="adj1" fmla="val 10405"/>
            </a:avLst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C000"/>
              </a:solidFill>
            </a:endParaRPr>
          </a:p>
        </p:txBody>
      </p:sp>
      <p:sp>
        <p:nvSpPr>
          <p:cNvPr id="16" name="Signe de multiplication 15">
            <a:extLst>
              <a:ext uri="{FF2B5EF4-FFF2-40B4-BE49-F238E27FC236}">
                <a16:creationId xmlns:a16="http://schemas.microsoft.com/office/drawing/2014/main" id="{A3B02F9D-168D-2A45-E3F2-B51F3B6F9099}"/>
              </a:ext>
            </a:extLst>
          </p:cNvPr>
          <p:cNvSpPr/>
          <p:nvPr/>
        </p:nvSpPr>
        <p:spPr>
          <a:xfrm>
            <a:off x="3337980" y="2152629"/>
            <a:ext cx="482930" cy="482930"/>
          </a:xfrm>
          <a:prstGeom prst="mathMultiply">
            <a:avLst>
              <a:gd name="adj1" fmla="val 10405"/>
            </a:avLst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0556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 animBg="1"/>
      <p:bldP spid="2" grpId="0"/>
      <p:bldP spid="21" grpId="0"/>
      <p:bldP spid="22" grpId="0"/>
      <p:bldP spid="4" grpId="0" animBg="1"/>
      <p:bldP spid="1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A28D097-C151-5B84-E28C-AE8232C2AD97}"/>
              </a:ext>
            </a:extLst>
          </p:cNvPr>
          <p:cNvSpPr txBox="1"/>
          <p:nvPr/>
        </p:nvSpPr>
        <p:spPr>
          <a:xfrm>
            <a:off x="1560944" y="5563292"/>
            <a:ext cx="1462891" cy="1015663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6000" dirty="0">
                <a:solidFill>
                  <a:schemeClr val="bg1"/>
                </a:solidFill>
              </a:rPr>
              <a:t>723</a:t>
            </a:r>
          </a:p>
        </p:txBody>
      </p:sp>
      <p:sp>
        <p:nvSpPr>
          <p:cNvPr id="4" name="Signe de multiplication 3">
            <a:extLst>
              <a:ext uri="{FF2B5EF4-FFF2-40B4-BE49-F238E27FC236}">
                <a16:creationId xmlns:a16="http://schemas.microsoft.com/office/drawing/2014/main" id="{9385B190-1D5A-33EE-2FAA-CB215E52BBD7}"/>
              </a:ext>
            </a:extLst>
          </p:cNvPr>
          <p:cNvSpPr/>
          <p:nvPr/>
        </p:nvSpPr>
        <p:spPr>
          <a:xfrm>
            <a:off x="188840" y="1006745"/>
            <a:ext cx="482930" cy="482930"/>
          </a:xfrm>
          <a:prstGeom prst="mathMultiply">
            <a:avLst>
              <a:gd name="adj1" fmla="val 10405"/>
            </a:avLst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C000"/>
              </a:solidFill>
            </a:endParaRPr>
          </a:p>
        </p:txBody>
      </p: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60AC64C5-2D56-1385-AF68-E164FEA74D03}"/>
              </a:ext>
            </a:extLst>
          </p:cNvPr>
          <p:cNvGrpSpPr/>
          <p:nvPr/>
        </p:nvGrpSpPr>
        <p:grpSpPr>
          <a:xfrm>
            <a:off x="128403" y="1091502"/>
            <a:ext cx="4366684" cy="4266712"/>
            <a:chOff x="1810869" y="1335737"/>
            <a:chExt cx="5682791" cy="5522262"/>
          </a:xfrm>
        </p:grpSpPr>
        <p:sp>
          <p:nvSpPr>
            <p:cNvPr id="5" name="Ellipse 4">
              <a:extLst>
                <a:ext uri="{FF2B5EF4-FFF2-40B4-BE49-F238E27FC236}">
                  <a16:creationId xmlns:a16="http://schemas.microsoft.com/office/drawing/2014/main" id="{4A16B53C-D960-3BA9-FF7B-D963CFDD6EF9}"/>
                </a:ext>
              </a:extLst>
            </p:cNvPr>
            <p:cNvSpPr/>
            <p:nvPr/>
          </p:nvSpPr>
          <p:spPr>
            <a:xfrm>
              <a:off x="1810869" y="1335737"/>
              <a:ext cx="5522262" cy="552226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41DDC203-4706-E916-F76E-62745BB4C623}"/>
                </a:ext>
              </a:extLst>
            </p:cNvPr>
            <p:cNvGrpSpPr/>
            <p:nvPr/>
          </p:nvGrpSpPr>
          <p:grpSpPr>
            <a:xfrm>
              <a:off x="2449697" y="1978930"/>
              <a:ext cx="4235876" cy="4235876"/>
              <a:chOff x="1769093" y="964165"/>
              <a:chExt cx="5400000" cy="5400000"/>
            </a:xfrm>
          </p:grpSpPr>
          <p:sp>
            <p:nvSpPr>
              <p:cNvPr id="8" name="Ellipse 7">
                <a:extLst>
                  <a:ext uri="{FF2B5EF4-FFF2-40B4-BE49-F238E27FC236}">
                    <a16:creationId xmlns:a16="http://schemas.microsoft.com/office/drawing/2014/main" id="{4F5E94A0-34D0-9A30-DE25-D4516ADE8487}"/>
                  </a:ext>
                </a:extLst>
              </p:cNvPr>
              <p:cNvSpPr/>
              <p:nvPr/>
            </p:nvSpPr>
            <p:spPr>
              <a:xfrm>
                <a:off x="1769093" y="964165"/>
                <a:ext cx="5400000" cy="540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" name="Ellipse 8">
                <a:extLst>
                  <a:ext uri="{FF2B5EF4-FFF2-40B4-BE49-F238E27FC236}">
                    <a16:creationId xmlns:a16="http://schemas.microsoft.com/office/drawing/2014/main" id="{E9168F3F-6BC0-9E54-F72D-DF1DCA2BFF80}"/>
                  </a:ext>
                </a:extLst>
              </p:cNvPr>
              <p:cNvSpPr/>
              <p:nvPr/>
            </p:nvSpPr>
            <p:spPr>
              <a:xfrm>
                <a:off x="2669093" y="1864165"/>
                <a:ext cx="3600000" cy="3600000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" name="Ellipse 13">
                <a:extLst>
                  <a:ext uri="{FF2B5EF4-FFF2-40B4-BE49-F238E27FC236}">
                    <a16:creationId xmlns:a16="http://schemas.microsoft.com/office/drawing/2014/main" id="{9D1ACDF3-E3F4-5C4C-0D24-DF5603EC635A}"/>
                  </a:ext>
                </a:extLst>
              </p:cNvPr>
              <p:cNvSpPr/>
              <p:nvPr/>
            </p:nvSpPr>
            <p:spPr>
              <a:xfrm>
                <a:off x="3569093" y="2764165"/>
                <a:ext cx="1800000" cy="18000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C25B9F61-F0A7-0E82-70D3-2C76E905C414}"/>
                </a:ext>
              </a:extLst>
            </p:cNvPr>
            <p:cNvSpPr txBox="1"/>
            <p:nvPr/>
          </p:nvSpPr>
          <p:spPr>
            <a:xfrm>
              <a:off x="4263572" y="3827552"/>
              <a:ext cx="3230088" cy="756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>
                  <a:solidFill>
                    <a:schemeClr val="bg1"/>
                  </a:solidFill>
                </a:rPr>
                <a:t> </a:t>
              </a:r>
              <a:r>
                <a:rPr lang="fr-FR" sz="2400" dirty="0">
                  <a:solidFill>
                    <a:schemeClr val="bg1"/>
                  </a:solidFill>
                </a:rPr>
                <a:t>500   100   10   1    </a:t>
              </a:r>
            </a:p>
          </p:txBody>
        </p:sp>
        <p:sp>
          <p:nvSpPr>
            <p:cNvPr id="10" name="Signe de multiplication 9">
              <a:extLst>
                <a:ext uri="{FF2B5EF4-FFF2-40B4-BE49-F238E27FC236}">
                  <a16:creationId xmlns:a16="http://schemas.microsoft.com/office/drawing/2014/main" id="{D9024727-C745-37C7-6DDC-98D014DFADD1}"/>
                </a:ext>
              </a:extLst>
            </p:cNvPr>
            <p:cNvSpPr/>
            <p:nvPr/>
          </p:nvSpPr>
          <p:spPr>
            <a:xfrm>
              <a:off x="4442079" y="4802848"/>
              <a:ext cx="482930" cy="48293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Signe de multiplication 10">
              <a:extLst>
                <a:ext uri="{FF2B5EF4-FFF2-40B4-BE49-F238E27FC236}">
                  <a16:creationId xmlns:a16="http://schemas.microsoft.com/office/drawing/2014/main" id="{9719528A-39B4-5292-8841-1008669A76AD}"/>
                </a:ext>
              </a:extLst>
            </p:cNvPr>
            <p:cNvSpPr/>
            <p:nvPr/>
          </p:nvSpPr>
          <p:spPr>
            <a:xfrm>
              <a:off x="4900473" y="4738431"/>
              <a:ext cx="482930" cy="48293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Signe de multiplication 12">
              <a:extLst>
                <a:ext uri="{FF2B5EF4-FFF2-40B4-BE49-F238E27FC236}">
                  <a16:creationId xmlns:a16="http://schemas.microsoft.com/office/drawing/2014/main" id="{9AA81E2F-C735-5391-0FEC-2733D04E38C4}"/>
                </a:ext>
              </a:extLst>
            </p:cNvPr>
            <p:cNvSpPr/>
            <p:nvPr/>
          </p:nvSpPr>
          <p:spPr>
            <a:xfrm>
              <a:off x="5176370" y="5404751"/>
              <a:ext cx="482930" cy="48293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Signe de multiplication 15">
              <a:extLst>
                <a:ext uri="{FF2B5EF4-FFF2-40B4-BE49-F238E27FC236}">
                  <a16:creationId xmlns:a16="http://schemas.microsoft.com/office/drawing/2014/main" id="{A3CEB9EB-A8B6-D70C-76FF-0FB6FBFF8238}"/>
                </a:ext>
              </a:extLst>
            </p:cNvPr>
            <p:cNvSpPr/>
            <p:nvPr/>
          </p:nvSpPr>
          <p:spPr>
            <a:xfrm>
              <a:off x="5578977" y="5163967"/>
              <a:ext cx="482930" cy="48293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Signe de multiplication 16">
              <a:extLst>
                <a:ext uri="{FF2B5EF4-FFF2-40B4-BE49-F238E27FC236}">
                  <a16:creationId xmlns:a16="http://schemas.microsoft.com/office/drawing/2014/main" id="{6220D31D-1C23-3688-877A-27F6EA55CB40}"/>
                </a:ext>
              </a:extLst>
            </p:cNvPr>
            <p:cNvSpPr/>
            <p:nvPr/>
          </p:nvSpPr>
          <p:spPr>
            <a:xfrm>
              <a:off x="3533616" y="6195784"/>
              <a:ext cx="482930" cy="48293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Signe de multiplication 17">
              <a:extLst>
                <a:ext uri="{FF2B5EF4-FFF2-40B4-BE49-F238E27FC236}">
                  <a16:creationId xmlns:a16="http://schemas.microsoft.com/office/drawing/2014/main" id="{9FF5D6EB-D802-2AB6-A698-CDC69D8426BB}"/>
                </a:ext>
              </a:extLst>
            </p:cNvPr>
            <p:cNvSpPr/>
            <p:nvPr/>
          </p:nvSpPr>
          <p:spPr>
            <a:xfrm>
              <a:off x="3998131" y="6296656"/>
              <a:ext cx="482930" cy="48293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Signe de multiplication 18">
              <a:extLst>
                <a:ext uri="{FF2B5EF4-FFF2-40B4-BE49-F238E27FC236}">
                  <a16:creationId xmlns:a16="http://schemas.microsoft.com/office/drawing/2014/main" id="{1080B75A-49D3-BF91-9970-F84F8841EB2F}"/>
                </a:ext>
              </a:extLst>
            </p:cNvPr>
            <p:cNvSpPr/>
            <p:nvPr/>
          </p:nvSpPr>
          <p:spPr>
            <a:xfrm>
              <a:off x="4462646" y="6277160"/>
              <a:ext cx="482930" cy="48293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2" name="Titre 1">
            <a:extLst>
              <a:ext uri="{FF2B5EF4-FFF2-40B4-BE49-F238E27FC236}">
                <a16:creationId xmlns:a16="http://schemas.microsoft.com/office/drawing/2014/main" id="{AD9AAFCC-610B-FBA4-535A-894E01AC993F}"/>
              </a:ext>
            </a:extLst>
          </p:cNvPr>
          <p:cNvSpPr txBox="1">
            <a:spLocks/>
          </p:cNvSpPr>
          <p:nvPr/>
        </p:nvSpPr>
        <p:spPr>
          <a:xfrm>
            <a:off x="1744410" y="274269"/>
            <a:ext cx="7886700" cy="5413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2800"/>
              <a:t>Complète pour avoir le score indiqué. </a:t>
            </a:r>
            <a:endParaRPr lang="fr-FR" sz="2800" dirty="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B970F25-9433-3101-8F2F-2BB3D8100FD0}"/>
              </a:ext>
            </a:extLst>
          </p:cNvPr>
          <p:cNvSpPr/>
          <p:nvPr/>
        </p:nvSpPr>
        <p:spPr>
          <a:xfrm>
            <a:off x="7952270" y="390591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CE2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3F908E25-8840-198B-ED95-3FD44C94EB01}"/>
              </a:ext>
            </a:extLst>
          </p:cNvPr>
          <p:cNvSpPr/>
          <p:nvPr/>
        </p:nvSpPr>
        <p:spPr>
          <a:xfrm>
            <a:off x="0" y="359026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CE1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014E86EE-9869-B9F1-80D9-9865BE64FD8D}"/>
              </a:ext>
            </a:extLst>
          </p:cNvPr>
          <p:cNvCxnSpPr>
            <a:cxnSpLocks/>
          </p:cNvCxnSpPr>
          <p:nvPr/>
        </p:nvCxnSpPr>
        <p:spPr>
          <a:xfrm>
            <a:off x="4572000" y="838022"/>
            <a:ext cx="0" cy="576864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295F575B-1B11-8990-50C6-7241175A20A7}"/>
              </a:ext>
            </a:extLst>
          </p:cNvPr>
          <p:cNvGrpSpPr/>
          <p:nvPr/>
        </p:nvGrpSpPr>
        <p:grpSpPr>
          <a:xfrm>
            <a:off x="4632315" y="2195139"/>
            <a:ext cx="4612677" cy="4454662"/>
            <a:chOff x="1810869" y="1335737"/>
            <a:chExt cx="5718148" cy="5522262"/>
          </a:xfrm>
        </p:grpSpPr>
        <p:grpSp>
          <p:nvGrpSpPr>
            <p:cNvPr id="27" name="Groupe 26">
              <a:extLst>
                <a:ext uri="{FF2B5EF4-FFF2-40B4-BE49-F238E27FC236}">
                  <a16:creationId xmlns:a16="http://schemas.microsoft.com/office/drawing/2014/main" id="{81775FD2-73B5-6BD9-FDDA-AC112F008B7E}"/>
                </a:ext>
              </a:extLst>
            </p:cNvPr>
            <p:cNvGrpSpPr/>
            <p:nvPr/>
          </p:nvGrpSpPr>
          <p:grpSpPr>
            <a:xfrm>
              <a:off x="1810869" y="1335737"/>
              <a:ext cx="5522262" cy="5522262"/>
              <a:chOff x="1810869" y="1335737"/>
              <a:chExt cx="5522262" cy="5522262"/>
            </a:xfrm>
          </p:grpSpPr>
          <p:sp>
            <p:nvSpPr>
              <p:cNvPr id="29" name="Ellipse 28">
                <a:extLst>
                  <a:ext uri="{FF2B5EF4-FFF2-40B4-BE49-F238E27FC236}">
                    <a16:creationId xmlns:a16="http://schemas.microsoft.com/office/drawing/2014/main" id="{43F38376-8D92-413F-2900-97998B0F6BFB}"/>
                  </a:ext>
                </a:extLst>
              </p:cNvPr>
              <p:cNvSpPr/>
              <p:nvPr/>
            </p:nvSpPr>
            <p:spPr>
              <a:xfrm>
                <a:off x="1810869" y="1335737"/>
                <a:ext cx="5522262" cy="552226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400"/>
              </a:p>
            </p:txBody>
          </p:sp>
          <p:grpSp>
            <p:nvGrpSpPr>
              <p:cNvPr id="30" name="Groupe 29">
                <a:extLst>
                  <a:ext uri="{FF2B5EF4-FFF2-40B4-BE49-F238E27FC236}">
                    <a16:creationId xmlns:a16="http://schemas.microsoft.com/office/drawing/2014/main" id="{2D1C35FF-ABB9-055B-A554-670D5AD590D4}"/>
                  </a:ext>
                </a:extLst>
              </p:cNvPr>
              <p:cNvGrpSpPr/>
              <p:nvPr/>
            </p:nvGrpSpPr>
            <p:grpSpPr>
              <a:xfrm>
                <a:off x="2449698" y="1978930"/>
                <a:ext cx="4235876" cy="4235876"/>
                <a:chOff x="1769095" y="964166"/>
                <a:chExt cx="5400000" cy="5400000"/>
              </a:xfrm>
            </p:grpSpPr>
            <p:sp>
              <p:nvSpPr>
                <p:cNvPr id="31" name="Ellipse 30">
                  <a:extLst>
                    <a:ext uri="{FF2B5EF4-FFF2-40B4-BE49-F238E27FC236}">
                      <a16:creationId xmlns:a16="http://schemas.microsoft.com/office/drawing/2014/main" id="{1FE1FD65-98A3-9B07-C100-7EA9EE443B31}"/>
                    </a:ext>
                  </a:extLst>
                </p:cNvPr>
                <p:cNvSpPr/>
                <p:nvPr/>
              </p:nvSpPr>
              <p:spPr>
                <a:xfrm>
                  <a:off x="1769095" y="964166"/>
                  <a:ext cx="5400000" cy="54000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32" name="Ellipse 31">
                  <a:extLst>
                    <a:ext uri="{FF2B5EF4-FFF2-40B4-BE49-F238E27FC236}">
                      <a16:creationId xmlns:a16="http://schemas.microsoft.com/office/drawing/2014/main" id="{3D1E1563-0803-A146-24BB-F69A7D954155}"/>
                    </a:ext>
                  </a:extLst>
                </p:cNvPr>
                <p:cNvSpPr/>
                <p:nvPr/>
              </p:nvSpPr>
              <p:spPr>
                <a:xfrm>
                  <a:off x="2669093" y="1864165"/>
                  <a:ext cx="3600000" cy="360000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33" name="Ellipse 32">
                  <a:extLst>
                    <a:ext uri="{FF2B5EF4-FFF2-40B4-BE49-F238E27FC236}">
                      <a16:creationId xmlns:a16="http://schemas.microsoft.com/office/drawing/2014/main" id="{25B855FC-0C09-00AD-9AFB-57C0D903A002}"/>
                    </a:ext>
                  </a:extLst>
                </p:cNvPr>
                <p:cNvSpPr/>
                <p:nvPr/>
              </p:nvSpPr>
              <p:spPr>
                <a:xfrm>
                  <a:off x="3569093" y="2764165"/>
                  <a:ext cx="1800000" cy="18000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</p:grpSp>
        </p:grpSp>
        <p:sp>
          <p:nvSpPr>
            <p:cNvPr id="28" name="ZoneTexte 27">
              <a:extLst>
                <a:ext uri="{FF2B5EF4-FFF2-40B4-BE49-F238E27FC236}">
                  <a16:creationId xmlns:a16="http://schemas.microsoft.com/office/drawing/2014/main" id="{77068FE5-4B4F-8A8B-AD44-FE42073D3D3E}"/>
                </a:ext>
              </a:extLst>
            </p:cNvPr>
            <p:cNvSpPr txBox="1"/>
            <p:nvPr/>
          </p:nvSpPr>
          <p:spPr>
            <a:xfrm>
              <a:off x="4011299" y="3486203"/>
              <a:ext cx="3517718" cy="572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</a:t>
              </a:r>
              <a:r>
                <a:rPr lang="fr-FR" sz="2400" b="1" dirty="0">
                  <a:solidFill>
                    <a:schemeClr val="bg1"/>
                  </a:solidFill>
                </a:rPr>
                <a:t>500     250   100  25    </a:t>
              </a:r>
            </a:p>
          </p:txBody>
        </p:sp>
      </p:grpSp>
      <p:grpSp>
        <p:nvGrpSpPr>
          <p:cNvPr id="34" name="Groupe 33">
            <a:extLst>
              <a:ext uri="{FF2B5EF4-FFF2-40B4-BE49-F238E27FC236}">
                <a16:creationId xmlns:a16="http://schemas.microsoft.com/office/drawing/2014/main" id="{77557720-9214-B357-3A4D-9071AE0CE55C}"/>
              </a:ext>
            </a:extLst>
          </p:cNvPr>
          <p:cNvGrpSpPr/>
          <p:nvPr/>
        </p:nvGrpSpPr>
        <p:grpSpPr>
          <a:xfrm>
            <a:off x="8482048" y="4342270"/>
            <a:ext cx="597888" cy="646331"/>
            <a:chOff x="3697887" y="4363840"/>
            <a:chExt cx="597888" cy="646331"/>
          </a:xfrm>
        </p:grpSpPr>
        <p:sp>
          <p:nvSpPr>
            <p:cNvPr id="35" name="Signe de multiplication 34">
              <a:extLst>
                <a:ext uri="{FF2B5EF4-FFF2-40B4-BE49-F238E27FC236}">
                  <a16:creationId xmlns:a16="http://schemas.microsoft.com/office/drawing/2014/main" id="{5729759C-4B24-1D9A-3435-B35DE2E81731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6" name="ZoneTexte 35">
              <a:extLst>
                <a:ext uri="{FF2B5EF4-FFF2-40B4-BE49-F238E27FC236}">
                  <a16:creationId xmlns:a16="http://schemas.microsoft.com/office/drawing/2014/main" id="{C5C1795D-9487-D373-EA07-B0FD8C7182B4}"/>
                </a:ext>
              </a:extLst>
            </p:cNvPr>
            <p:cNvSpPr txBox="1"/>
            <p:nvPr/>
          </p:nvSpPr>
          <p:spPr>
            <a:xfrm>
              <a:off x="3697887" y="43638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?</a:t>
              </a:r>
            </a:p>
          </p:txBody>
        </p:sp>
      </p:grpSp>
      <p:grpSp>
        <p:nvGrpSpPr>
          <p:cNvPr id="37" name="Groupe 36">
            <a:extLst>
              <a:ext uri="{FF2B5EF4-FFF2-40B4-BE49-F238E27FC236}">
                <a16:creationId xmlns:a16="http://schemas.microsoft.com/office/drawing/2014/main" id="{FDF20449-3FFE-F3EE-D569-8E07206A9F33}"/>
              </a:ext>
            </a:extLst>
          </p:cNvPr>
          <p:cNvGrpSpPr/>
          <p:nvPr/>
        </p:nvGrpSpPr>
        <p:grpSpPr>
          <a:xfrm>
            <a:off x="6286629" y="4289528"/>
            <a:ext cx="900443" cy="646331"/>
            <a:chOff x="3395332" y="4438577"/>
            <a:chExt cx="900443" cy="646331"/>
          </a:xfrm>
        </p:grpSpPr>
        <p:sp>
          <p:nvSpPr>
            <p:cNvPr id="38" name="Signe de multiplication 37">
              <a:extLst>
                <a:ext uri="{FF2B5EF4-FFF2-40B4-BE49-F238E27FC236}">
                  <a16:creationId xmlns:a16="http://schemas.microsoft.com/office/drawing/2014/main" id="{EE5B0850-42E5-0879-DFFF-772130E51991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9" name="ZoneTexte 38">
              <a:extLst>
                <a:ext uri="{FF2B5EF4-FFF2-40B4-BE49-F238E27FC236}">
                  <a16:creationId xmlns:a16="http://schemas.microsoft.com/office/drawing/2014/main" id="{C4DAAFA9-ACBD-3989-169D-A54C65EC7FCE}"/>
                </a:ext>
              </a:extLst>
            </p:cNvPr>
            <p:cNvSpPr txBox="1"/>
            <p:nvPr/>
          </p:nvSpPr>
          <p:spPr>
            <a:xfrm>
              <a:off x="3395332" y="4438577"/>
              <a:ext cx="6591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10</a:t>
              </a:r>
            </a:p>
          </p:txBody>
        </p:sp>
      </p:grpSp>
      <p:grpSp>
        <p:nvGrpSpPr>
          <p:cNvPr id="40" name="Groupe 39">
            <a:extLst>
              <a:ext uri="{FF2B5EF4-FFF2-40B4-BE49-F238E27FC236}">
                <a16:creationId xmlns:a16="http://schemas.microsoft.com/office/drawing/2014/main" id="{0088FC3A-2C7E-1139-92C1-D760F1CD93C8}"/>
              </a:ext>
            </a:extLst>
          </p:cNvPr>
          <p:cNvGrpSpPr/>
          <p:nvPr/>
        </p:nvGrpSpPr>
        <p:grpSpPr>
          <a:xfrm>
            <a:off x="6996881" y="3378131"/>
            <a:ext cx="639893" cy="646331"/>
            <a:chOff x="3655882" y="4438577"/>
            <a:chExt cx="639893" cy="646331"/>
          </a:xfrm>
        </p:grpSpPr>
        <p:sp>
          <p:nvSpPr>
            <p:cNvPr id="41" name="Signe de multiplication 40">
              <a:extLst>
                <a:ext uri="{FF2B5EF4-FFF2-40B4-BE49-F238E27FC236}">
                  <a16:creationId xmlns:a16="http://schemas.microsoft.com/office/drawing/2014/main" id="{28771D9C-5E51-2C21-3395-C2853DF0217E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2" name="ZoneTexte 41">
              <a:extLst>
                <a:ext uri="{FF2B5EF4-FFF2-40B4-BE49-F238E27FC236}">
                  <a16:creationId xmlns:a16="http://schemas.microsoft.com/office/drawing/2014/main" id="{894FD9AD-D9AB-69CC-C443-9D0ED41A71A8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?</a:t>
              </a:r>
            </a:p>
          </p:txBody>
        </p:sp>
      </p:grpSp>
      <p:sp>
        <p:nvSpPr>
          <p:cNvPr id="43" name="ZoneTexte 42">
            <a:extLst>
              <a:ext uri="{FF2B5EF4-FFF2-40B4-BE49-F238E27FC236}">
                <a16:creationId xmlns:a16="http://schemas.microsoft.com/office/drawing/2014/main" id="{D2ADAF97-34B3-467B-EECA-586229D1D3DA}"/>
              </a:ext>
            </a:extLst>
          </p:cNvPr>
          <p:cNvSpPr txBox="1"/>
          <p:nvPr/>
        </p:nvSpPr>
        <p:spPr>
          <a:xfrm>
            <a:off x="4632315" y="1043874"/>
            <a:ext cx="1462891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6 075</a:t>
            </a:r>
          </a:p>
        </p:txBody>
      </p:sp>
      <p:sp>
        <p:nvSpPr>
          <p:cNvPr id="44" name="ZoneTexte 43">
            <a:extLst>
              <a:ext uri="{FF2B5EF4-FFF2-40B4-BE49-F238E27FC236}">
                <a16:creationId xmlns:a16="http://schemas.microsoft.com/office/drawing/2014/main" id="{2D113FCF-D264-6BE2-4542-D709C3EA0ED7}"/>
              </a:ext>
            </a:extLst>
          </p:cNvPr>
          <p:cNvSpPr txBox="1"/>
          <p:nvPr/>
        </p:nvSpPr>
        <p:spPr>
          <a:xfrm>
            <a:off x="6095205" y="1036330"/>
            <a:ext cx="65898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2060"/>
                </a:solidFill>
              </a:rPr>
              <a:t>= 10×500+ …×250</a:t>
            </a:r>
          </a:p>
          <a:p>
            <a:r>
              <a:rPr lang="fr-FR" sz="3200" dirty="0">
                <a:solidFill>
                  <a:srgbClr val="002060"/>
                </a:solidFill>
              </a:rPr>
              <a:t>+ …×25 </a:t>
            </a:r>
          </a:p>
        </p:txBody>
      </p:sp>
    </p:spTree>
    <p:extLst>
      <p:ext uri="{BB962C8B-B14F-4D97-AF65-F5344CB8AC3E}">
        <p14:creationId xmlns:p14="http://schemas.microsoft.com/office/powerpoint/2010/main" val="17895039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3" grpId="0" animBg="1"/>
      <p:bldP spid="4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08328F3-9CFD-F62C-093C-AEFA2347BD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33E1E2A-B428-67AA-59FC-35FA9799A33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6/6</a:t>
            </a:r>
          </a:p>
        </p:txBody>
      </p:sp>
      <p:grpSp>
        <p:nvGrpSpPr>
          <p:cNvPr id="23" name="Groupe 22">
            <a:extLst>
              <a:ext uri="{FF2B5EF4-FFF2-40B4-BE49-F238E27FC236}">
                <a16:creationId xmlns:a16="http://schemas.microsoft.com/office/drawing/2014/main" id="{08F4D6DD-A380-749A-F926-DA50173A35ED}"/>
              </a:ext>
            </a:extLst>
          </p:cNvPr>
          <p:cNvGrpSpPr/>
          <p:nvPr/>
        </p:nvGrpSpPr>
        <p:grpSpPr>
          <a:xfrm>
            <a:off x="128403" y="1091502"/>
            <a:ext cx="4366684" cy="4266712"/>
            <a:chOff x="1810869" y="1335737"/>
            <a:chExt cx="5682791" cy="5522262"/>
          </a:xfrm>
        </p:grpSpPr>
        <p:sp>
          <p:nvSpPr>
            <p:cNvPr id="5" name="Ellipse 4">
              <a:extLst>
                <a:ext uri="{FF2B5EF4-FFF2-40B4-BE49-F238E27FC236}">
                  <a16:creationId xmlns:a16="http://schemas.microsoft.com/office/drawing/2014/main" id="{D2C6E2CF-900D-D322-2E41-9202370C1A15}"/>
                </a:ext>
              </a:extLst>
            </p:cNvPr>
            <p:cNvSpPr/>
            <p:nvPr/>
          </p:nvSpPr>
          <p:spPr>
            <a:xfrm>
              <a:off x="1810869" y="1335737"/>
              <a:ext cx="5522262" cy="552226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66A2D348-F3F5-901D-5B55-D87EF47F5A7C}"/>
                </a:ext>
              </a:extLst>
            </p:cNvPr>
            <p:cNvGrpSpPr/>
            <p:nvPr/>
          </p:nvGrpSpPr>
          <p:grpSpPr>
            <a:xfrm>
              <a:off x="2449697" y="1978930"/>
              <a:ext cx="4235876" cy="4235876"/>
              <a:chOff x="1769093" y="964165"/>
              <a:chExt cx="5400000" cy="5400000"/>
            </a:xfrm>
          </p:grpSpPr>
          <p:sp>
            <p:nvSpPr>
              <p:cNvPr id="8" name="Ellipse 7">
                <a:extLst>
                  <a:ext uri="{FF2B5EF4-FFF2-40B4-BE49-F238E27FC236}">
                    <a16:creationId xmlns:a16="http://schemas.microsoft.com/office/drawing/2014/main" id="{DBCB23A0-CCA5-BB74-8912-644A1597A893}"/>
                  </a:ext>
                </a:extLst>
              </p:cNvPr>
              <p:cNvSpPr/>
              <p:nvPr/>
            </p:nvSpPr>
            <p:spPr>
              <a:xfrm>
                <a:off x="1769093" y="964165"/>
                <a:ext cx="5400000" cy="540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" name="Ellipse 8">
                <a:extLst>
                  <a:ext uri="{FF2B5EF4-FFF2-40B4-BE49-F238E27FC236}">
                    <a16:creationId xmlns:a16="http://schemas.microsoft.com/office/drawing/2014/main" id="{73E9BA83-B07D-98C8-84C9-95A3F000CB4D}"/>
                  </a:ext>
                </a:extLst>
              </p:cNvPr>
              <p:cNvSpPr/>
              <p:nvPr/>
            </p:nvSpPr>
            <p:spPr>
              <a:xfrm>
                <a:off x="2669093" y="1864165"/>
                <a:ext cx="3600000" cy="3600000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" name="Ellipse 13">
                <a:extLst>
                  <a:ext uri="{FF2B5EF4-FFF2-40B4-BE49-F238E27FC236}">
                    <a16:creationId xmlns:a16="http://schemas.microsoft.com/office/drawing/2014/main" id="{7D9AF308-9271-0656-2577-23916B077510}"/>
                  </a:ext>
                </a:extLst>
              </p:cNvPr>
              <p:cNvSpPr/>
              <p:nvPr/>
            </p:nvSpPr>
            <p:spPr>
              <a:xfrm>
                <a:off x="3569093" y="2764165"/>
                <a:ext cx="1800000" cy="18000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881789BE-CE7A-1E8E-42F3-33376D8E40A0}"/>
                </a:ext>
              </a:extLst>
            </p:cNvPr>
            <p:cNvSpPr txBox="1"/>
            <p:nvPr/>
          </p:nvSpPr>
          <p:spPr>
            <a:xfrm>
              <a:off x="4263572" y="3827552"/>
              <a:ext cx="3230088" cy="75685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>
                  <a:solidFill>
                    <a:schemeClr val="bg1"/>
                  </a:solidFill>
                </a:rPr>
                <a:t> </a:t>
              </a:r>
              <a:r>
                <a:rPr lang="fr-FR" sz="2400" dirty="0">
                  <a:solidFill>
                    <a:schemeClr val="bg1"/>
                  </a:solidFill>
                </a:rPr>
                <a:t>500   100   10   1    </a:t>
              </a:r>
            </a:p>
          </p:txBody>
        </p:sp>
        <p:sp>
          <p:nvSpPr>
            <p:cNvPr id="10" name="Signe de multiplication 9">
              <a:extLst>
                <a:ext uri="{FF2B5EF4-FFF2-40B4-BE49-F238E27FC236}">
                  <a16:creationId xmlns:a16="http://schemas.microsoft.com/office/drawing/2014/main" id="{739026A4-9D6C-BC8C-0593-C78E4A737BAE}"/>
                </a:ext>
              </a:extLst>
            </p:cNvPr>
            <p:cNvSpPr/>
            <p:nvPr/>
          </p:nvSpPr>
          <p:spPr>
            <a:xfrm>
              <a:off x="4442079" y="4802848"/>
              <a:ext cx="482930" cy="48293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Signe de multiplication 10">
              <a:extLst>
                <a:ext uri="{FF2B5EF4-FFF2-40B4-BE49-F238E27FC236}">
                  <a16:creationId xmlns:a16="http://schemas.microsoft.com/office/drawing/2014/main" id="{7F1AC513-D563-6CC5-D233-073A759BFEA6}"/>
                </a:ext>
              </a:extLst>
            </p:cNvPr>
            <p:cNvSpPr/>
            <p:nvPr/>
          </p:nvSpPr>
          <p:spPr>
            <a:xfrm>
              <a:off x="4900473" y="4738431"/>
              <a:ext cx="482930" cy="48293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Signe de multiplication 12">
              <a:extLst>
                <a:ext uri="{FF2B5EF4-FFF2-40B4-BE49-F238E27FC236}">
                  <a16:creationId xmlns:a16="http://schemas.microsoft.com/office/drawing/2014/main" id="{B662EC82-093E-5199-5C39-CD55D9B95058}"/>
                </a:ext>
              </a:extLst>
            </p:cNvPr>
            <p:cNvSpPr/>
            <p:nvPr/>
          </p:nvSpPr>
          <p:spPr>
            <a:xfrm>
              <a:off x="5176370" y="5404751"/>
              <a:ext cx="482930" cy="48293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Signe de multiplication 15">
              <a:extLst>
                <a:ext uri="{FF2B5EF4-FFF2-40B4-BE49-F238E27FC236}">
                  <a16:creationId xmlns:a16="http://schemas.microsoft.com/office/drawing/2014/main" id="{ED236F34-3B7A-5757-12FE-DB62C503509A}"/>
                </a:ext>
              </a:extLst>
            </p:cNvPr>
            <p:cNvSpPr/>
            <p:nvPr/>
          </p:nvSpPr>
          <p:spPr>
            <a:xfrm>
              <a:off x="5578977" y="5163967"/>
              <a:ext cx="482930" cy="48293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Signe de multiplication 16">
              <a:extLst>
                <a:ext uri="{FF2B5EF4-FFF2-40B4-BE49-F238E27FC236}">
                  <a16:creationId xmlns:a16="http://schemas.microsoft.com/office/drawing/2014/main" id="{B7AF6961-1F54-B8A0-98BE-9A8D546BDF50}"/>
                </a:ext>
              </a:extLst>
            </p:cNvPr>
            <p:cNvSpPr/>
            <p:nvPr/>
          </p:nvSpPr>
          <p:spPr>
            <a:xfrm>
              <a:off x="3533616" y="6195784"/>
              <a:ext cx="482930" cy="48293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Signe de multiplication 17">
              <a:extLst>
                <a:ext uri="{FF2B5EF4-FFF2-40B4-BE49-F238E27FC236}">
                  <a16:creationId xmlns:a16="http://schemas.microsoft.com/office/drawing/2014/main" id="{12C61FF8-5F1E-97AC-8E77-87CB518C0EE1}"/>
                </a:ext>
              </a:extLst>
            </p:cNvPr>
            <p:cNvSpPr/>
            <p:nvPr/>
          </p:nvSpPr>
          <p:spPr>
            <a:xfrm>
              <a:off x="3998131" y="6296656"/>
              <a:ext cx="482930" cy="48293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Signe de multiplication 18">
              <a:extLst>
                <a:ext uri="{FF2B5EF4-FFF2-40B4-BE49-F238E27FC236}">
                  <a16:creationId xmlns:a16="http://schemas.microsoft.com/office/drawing/2014/main" id="{746565E0-2357-8C6F-8E35-3B5F8B1C74E8}"/>
                </a:ext>
              </a:extLst>
            </p:cNvPr>
            <p:cNvSpPr/>
            <p:nvPr/>
          </p:nvSpPr>
          <p:spPr>
            <a:xfrm>
              <a:off x="4462646" y="6277160"/>
              <a:ext cx="482930" cy="48293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2" name="Titre 1">
            <a:extLst>
              <a:ext uri="{FF2B5EF4-FFF2-40B4-BE49-F238E27FC236}">
                <a16:creationId xmlns:a16="http://schemas.microsoft.com/office/drawing/2014/main" id="{6B5280A8-2290-7B57-0137-28B8F7B2CEDB}"/>
              </a:ext>
            </a:extLst>
          </p:cNvPr>
          <p:cNvSpPr txBox="1">
            <a:spLocks/>
          </p:cNvSpPr>
          <p:nvPr/>
        </p:nvSpPr>
        <p:spPr>
          <a:xfrm>
            <a:off x="3768694" y="274269"/>
            <a:ext cx="5862415" cy="5413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2800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A09E9BA-4D0C-F3CB-D75C-D8504F481452}"/>
              </a:ext>
            </a:extLst>
          </p:cNvPr>
          <p:cNvSpPr/>
          <p:nvPr/>
        </p:nvSpPr>
        <p:spPr>
          <a:xfrm>
            <a:off x="7952270" y="390591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CE2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BA263D61-42AC-7C74-AAE3-F8892FD7C780}"/>
              </a:ext>
            </a:extLst>
          </p:cNvPr>
          <p:cNvSpPr/>
          <p:nvPr/>
        </p:nvSpPr>
        <p:spPr>
          <a:xfrm>
            <a:off x="0" y="359026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CE1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083913D8-41D6-11BA-BD5A-213F815BBF1C}"/>
              </a:ext>
            </a:extLst>
          </p:cNvPr>
          <p:cNvCxnSpPr>
            <a:cxnSpLocks/>
          </p:cNvCxnSpPr>
          <p:nvPr/>
        </p:nvCxnSpPr>
        <p:spPr>
          <a:xfrm>
            <a:off x="4572000" y="838022"/>
            <a:ext cx="0" cy="576864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7E07CEC5-B6AE-C936-065E-0394795B0677}"/>
              </a:ext>
            </a:extLst>
          </p:cNvPr>
          <p:cNvGrpSpPr/>
          <p:nvPr/>
        </p:nvGrpSpPr>
        <p:grpSpPr>
          <a:xfrm>
            <a:off x="4632315" y="2195139"/>
            <a:ext cx="4612677" cy="4454662"/>
            <a:chOff x="1810869" y="1335737"/>
            <a:chExt cx="5718148" cy="5522262"/>
          </a:xfrm>
        </p:grpSpPr>
        <p:grpSp>
          <p:nvGrpSpPr>
            <p:cNvPr id="27" name="Groupe 26">
              <a:extLst>
                <a:ext uri="{FF2B5EF4-FFF2-40B4-BE49-F238E27FC236}">
                  <a16:creationId xmlns:a16="http://schemas.microsoft.com/office/drawing/2014/main" id="{DCAA56C4-79BE-8FF3-3A42-7E670E33EE61}"/>
                </a:ext>
              </a:extLst>
            </p:cNvPr>
            <p:cNvGrpSpPr/>
            <p:nvPr/>
          </p:nvGrpSpPr>
          <p:grpSpPr>
            <a:xfrm>
              <a:off x="1810869" y="1335737"/>
              <a:ext cx="5522262" cy="5522262"/>
              <a:chOff x="1810869" y="1335737"/>
              <a:chExt cx="5522262" cy="5522262"/>
            </a:xfrm>
          </p:grpSpPr>
          <p:sp>
            <p:nvSpPr>
              <p:cNvPr id="29" name="Ellipse 28">
                <a:extLst>
                  <a:ext uri="{FF2B5EF4-FFF2-40B4-BE49-F238E27FC236}">
                    <a16:creationId xmlns:a16="http://schemas.microsoft.com/office/drawing/2014/main" id="{12F255CF-1DCF-F945-7068-2F8E8BECBC68}"/>
                  </a:ext>
                </a:extLst>
              </p:cNvPr>
              <p:cNvSpPr/>
              <p:nvPr/>
            </p:nvSpPr>
            <p:spPr>
              <a:xfrm>
                <a:off x="1810869" y="1335737"/>
                <a:ext cx="5522262" cy="552226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400"/>
              </a:p>
            </p:txBody>
          </p:sp>
          <p:grpSp>
            <p:nvGrpSpPr>
              <p:cNvPr id="30" name="Groupe 29">
                <a:extLst>
                  <a:ext uri="{FF2B5EF4-FFF2-40B4-BE49-F238E27FC236}">
                    <a16:creationId xmlns:a16="http://schemas.microsoft.com/office/drawing/2014/main" id="{B9EAA1E5-7DB8-A633-48BD-25228DEB8CA1}"/>
                  </a:ext>
                </a:extLst>
              </p:cNvPr>
              <p:cNvGrpSpPr/>
              <p:nvPr/>
            </p:nvGrpSpPr>
            <p:grpSpPr>
              <a:xfrm>
                <a:off x="2449698" y="1978930"/>
                <a:ext cx="4235876" cy="4235876"/>
                <a:chOff x="1769095" y="964166"/>
                <a:chExt cx="5400000" cy="5400000"/>
              </a:xfrm>
            </p:grpSpPr>
            <p:sp>
              <p:nvSpPr>
                <p:cNvPr id="31" name="Ellipse 30">
                  <a:extLst>
                    <a:ext uri="{FF2B5EF4-FFF2-40B4-BE49-F238E27FC236}">
                      <a16:creationId xmlns:a16="http://schemas.microsoft.com/office/drawing/2014/main" id="{5DD9CFFA-C2B4-4FC8-DD46-A34C3D510884}"/>
                    </a:ext>
                  </a:extLst>
                </p:cNvPr>
                <p:cNvSpPr/>
                <p:nvPr/>
              </p:nvSpPr>
              <p:spPr>
                <a:xfrm>
                  <a:off x="1769095" y="964166"/>
                  <a:ext cx="5400000" cy="54000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32" name="Ellipse 31">
                  <a:extLst>
                    <a:ext uri="{FF2B5EF4-FFF2-40B4-BE49-F238E27FC236}">
                      <a16:creationId xmlns:a16="http://schemas.microsoft.com/office/drawing/2014/main" id="{372D0712-B0CE-964B-31B8-A1CB622D1DC2}"/>
                    </a:ext>
                  </a:extLst>
                </p:cNvPr>
                <p:cNvSpPr/>
                <p:nvPr/>
              </p:nvSpPr>
              <p:spPr>
                <a:xfrm>
                  <a:off x="2669093" y="1864165"/>
                  <a:ext cx="3600000" cy="360000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33" name="Ellipse 32">
                  <a:extLst>
                    <a:ext uri="{FF2B5EF4-FFF2-40B4-BE49-F238E27FC236}">
                      <a16:creationId xmlns:a16="http://schemas.microsoft.com/office/drawing/2014/main" id="{337AD639-ED58-7EE1-D779-F56BAF037A81}"/>
                    </a:ext>
                  </a:extLst>
                </p:cNvPr>
                <p:cNvSpPr/>
                <p:nvPr/>
              </p:nvSpPr>
              <p:spPr>
                <a:xfrm>
                  <a:off x="3569093" y="2764165"/>
                  <a:ext cx="1800000" cy="18000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</p:grpSp>
        </p:grpSp>
        <p:sp>
          <p:nvSpPr>
            <p:cNvPr id="28" name="ZoneTexte 27">
              <a:extLst>
                <a:ext uri="{FF2B5EF4-FFF2-40B4-BE49-F238E27FC236}">
                  <a16:creationId xmlns:a16="http://schemas.microsoft.com/office/drawing/2014/main" id="{064BF9AB-B9CB-4B05-54AA-E6F96A87601A}"/>
                </a:ext>
              </a:extLst>
            </p:cNvPr>
            <p:cNvSpPr txBox="1"/>
            <p:nvPr/>
          </p:nvSpPr>
          <p:spPr>
            <a:xfrm>
              <a:off x="4011299" y="3486203"/>
              <a:ext cx="3517718" cy="572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</a:t>
              </a:r>
              <a:r>
                <a:rPr lang="fr-FR" sz="2400" b="1" dirty="0">
                  <a:solidFill>
                    <a:schemeClr val="bg1"/>
                  </a:solidFill>
                </a:rPr>
                <a:t>500     250   100  25    </a:t>
              </a:r>
            </a:p>
          </p:txBody>
        </p:sp>
      </p:grpSp>
      <p:grpSp>
        <p:nvGrpSpPr>
          <p:cNvPr id="34" name="Groupe 33">
            <a:extLst>
              <a:ext uri="{FF2B5EF4-FFF2-40B4-BE49-F238E27FC236}">
                <a16:creationId xmlns:a16="http://schemas.microsoft.com/office/drawing/2014/main" id="{01A8EF02-8999-D3D2-EC75-72A08B6F9370}"/>
              </a:ext>
            </a:extLst>
          </p:cNvPr>
          <p:cNvGrpSpPr/>
          <p:nvPr/>
        </p:nvGrpSpPr>
        <p:grpSpPr>
          <a:xfrm>
            <a:off x="8482048" y="4342270"/>
            <a:ext cx="597888" cy="646331"/>
            <a:chOff x="3697887" y="4363840"/>
            <a:chExt cx="597888" cy="646331"/>
          </a:xfrm>
        </p:grpSpPr>
        <p:sp>
          <p:nvSpPr>
            <p:cNvPr id="35" name="Signe de multiplication 34">
              <a:extLst>
                <a:ext uri="{FF2B5EF4-FFF2-40B4-BE49-F238E27FC236}">
                  <a16:creationId xmlns:a16="http://schemas.microsoft.com/office/drawing/2014/main" id="{A90AC756-D946-BA45-9A1C-D0753B17E2A1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6" name="ZoneTexte 35">
              <a:extLst>
                <a:ext uri="{FF2B5EF4-FFF2-40B4-BE49-F238E27FC236}">
                  <a16:creationId xmlns:a16="http://schemas.microsoft.com/office/drawing/2014/main" id="{AC4DA3CA-54F1-7753-1F77-023FC6A7639D}"/>
                </a:ext>
              </a:extLst>
            </p:cNvPr>
            <p:cNvSpPr txBox="1"/>
            <p:nvPr/>
          </p:nvSpPr>
          <p:spPr>
            <a:xfrm>
              <a:off x="3697887" y="43638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b="1" dirty="0">
                  <a:solidFill>
                    <a:srgbClr val="FF0000"/>
                  </a:solidFill>
                </a:rPr>
                <a:t>3</a:t>
              </a:r>
            </a:p>
          </p:txBody>
        </p:sp>
      </p:grpSp>
      <p:grpSp>
        <p:nvGrpSpPr>
          <p:cNvPr id="37" name="Groupe 36">
            <a:extLst>
              <a:ext uri="{FF2B5EF4-FFF2-40B4-BE49-F238E27FC236}">
                <a16:creationId xmlns:a16="http://schemas.microsoft.com/office/drawing/2014/main" id="{14B31558-5BB4-5F78-BC76-F0E0A99B3C65}"/>
              </a:ext>
            </a:extLst>
          </p:cNvPr>
          <p:cNvGrpSpPr/>
          <p:nvPr/>
        </p:nvGrpSpPr>
        <p:grpSpPr>
          <a:xfrm>
            <a:off x="6286629" y="4289528"/>
            <a:ext cx="900443" cy="646331"/>
            <a:chOff x="3395332" y="4438577"/>
            <a:chExt cx="900443" cy="646331"/>
          </a:xfrm>
        </p:grpSpPr>
        <p:sp>
          <p:nvSpPr>
            <p:cNvPr id="38" name="Signe de multiplication 37">
              <a:extLst>
                <a:ext uri="{FF2B5EF4-FFF2-40B4-BE49-F238E27FC236}">
                  <a16:creationId xmlns:a16="http://schemas.microsoft.com/office/drawing/2014/main" id="{D884222E-322E-EC93-DBE6-7059F4A6D1E7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9" name="ZoneTexte 38">
              <a:extLst>
                <a:ext uri="{FF2B5EF4-FFF2-40B4-BE49-F238E27FC236}">
                  <a16:creationId xmlns:a16="http://schemas.microsoft.com/office/drawing/2014/main" id="{08AF09D2-1E55-6029-4EBE-AB91E0782228}"/>
                </a:ext>
              </a:extLst>
            </p:cNvPr>
            <p:cNvSpPr txBox="1"/>
            <p:nvPr/>
          </p:nvSpPr>
          <p:spPr>
            <a:xfrm>
              <a:off x="3395332" y="4438577"/>
              <a:ext cx="65914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10</a:t>
              </a:r>
            </a:p>
          </p:txBody>
        </p:sp>
      </p:grpSp>
      <p:grpSp>
        <p:nvGrpSpPr>
          <p:cNvPr id="40" name="Groupe 39">
            <a:extLst>
              <a:ext uri="{FF2B5EF4-FFF2-40B4-BE49-F238E27FC236}">
                <a16:creationId xmlns:a16="http://schemas.microsoft.com/office/drawing/2014/main" id="{7BD392FD-4F4B-0397-B301-BB34737FD5BB}"/>
              </a:ext>
            </a:extLst>
          </p:cNvPr>
          <p:cNvGrpSpPr/>
          <p:nvPr/>
        </p:nvGrpSpPr>
        <p:grpSpPr>
          <a:xfrm>
            <a:off x="6996881" y="3378131"/>
            <a:ext cx="639893" cy="646331"/>
            <a:chOff x="3655882" y="4438577"/>
            <a:chExt cx="639893" cy="646331"/>
          </a:xfrm>
        </p:grpSpPr>
        <p:sp>
          <p:nvSpPr>
            <p:cNvPr id="41" name="Signe de multiplication 40">
              <a:extLst>
                <a:ext uri="{FF2B5EF4-FFF2-40B4-BE49-F238E27FC236}">
                  <a16:creationId xmlns:a16="http://schemas.microsoft.com/office/drawing/2014/main" id="{8A8D3271-44CE-9B95-90F0-41FE62674DF0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2" name="ZoneTexte 41">
              <a:extLst>
                <a:ext uri="{FF2B5EF4-FFF2-40B4-BE49-F238E27FC236}">
                  <a16:creationId xmlns:a16="http://schemas.microsoft.com/office/drawing/2014/main" id="{2F82A915-1369-EE57-1746-F3D295119589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b="1" dirty="0">
                  <a:solidFill>
                    <a:srgbClr val="FF0000"/>
                  </a:solidFill>
                </a:rPr>
                <a:t>4</a:t>
              </a:r>
            </a:p>
          </p:txBody>
        </p:sp>
      </p:grpSp>
      <p:sp>
        <p:nvSpPr>
          <p:cNvPr id="43" name="ZoneTexte 42">
            <a:extLst>
              <a:ext uri="{FF2B5EF4-FFF2-40B4-BE49-F238E27FC236}">
                <a16:creationId xmlns:a16="http://schemas.microsoft.com/office/drawing/2014/main" id="{D5EAA48E-4840-BFB2-CFC6-FA60E448960C}"/>
              </a:ext>
            </a:extLst>
          </p:cNvPr>
          <p:cNvSpPr txBox="1"/>
          <p:nvPr/>
        </p:nvSpPr>
        <p:spPr>
          <a:xfrm>
            <a:off x="4632316" y="1043874"/>
            <a:ext cx="1332648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6 075</a:t>
            </a:r>
          </a:p>
        </p:txBody>
      </p:sp>
      <p:sp>
        <p:nvSpPr>
          <p:cNvPr id="4" name="Signe de multiplication 3">
            <a:extLst>
              <a:ext uri="{FF2B5EF4-FFF2-40B4-BE49-F238E27FC236}">
                <a16:creationId xmlns:a16="http://schemas.microsoft.com/office/drawing/2014/main" id="{30D85793-8C4B-5327-53C5-BB3EC6308EEE}"/>
              </a:ext>
            </a:extLst>
          </p:cNvPr>
          <p:cNvSpPr/>
          <p:nvPr/>
        </p:nvSpPr>
        <p:spPr>
          <a:xfrm>
            <a:off x="1823256" y="2801817"/>
            <a:ext cx="482930" cy="482930"/>
          </a:xfrm>
          <a:prstGeom prst="mathMultiply">
            <a:avLst>
              <a:gd name="adj1" fmla="val 10405"/>
            </a:avLst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C000"/>
              </a:solidFill>
            </a:endParaRP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CFCBD8EF-6BCA-1C22-DA1E-AED423F2A90B}"/>
              </a:ext>
            </a:extLst>
          </p:cNvPr>
          <p:cNvSpPr txBox="1"/>
          <p:nvPr/>
        </p:nvSpPr>
        <p:spPr>
          <a:xfrm>
            <a:off x="-330973" y="5679086"/>
            <a:ext cx="515537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solidFill>
                  <a:srgbClr val="C00000"/>
                </a:solidFill>
              </a:rPr>
              <a:t>723 </a:t>
            </a:r>
            <a:r>
              <a:rPr lang="fr-FR" sz="3200" b="1" dirty="0">
                <a:solidFill>
                  <a:srgbClr val="002060"/>
                </a:solidFill>
              </a:rPr>
              <a:t>= </a:t>
            </a:r>
            <a:r>
              <a:rPr lang="fr-FR" sz="3200" b="1" dirty="0">
                <a:solidFill>
                  <a:srgbClr val="7030A0"/>
                </a:solidFill>
              </a:rPr>
              <a:t>500 </a:t>
            </a:r>
            <a:r>
              <a:rPr lang="fr-FR" sz="3200" b="1" dirty="0">
                <a:solidFill>
                  <a:srgbClr val="002060"/>
                </a:solidFill>
              </a:rPr>
              <a:t>+ 200 + 20 + 3</a:t>
            </a:r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3618CD36-C8DC-91B2-537B-36ABF5C01FB7}"/>
              </a:ext>
            </a:extLst>
          </p:cNvPr>
          <p:cNvSpPr txBox="1"/>
          <p:nvPr/>
        </p:nvSpPr>
        <p:spPr>
          <a:xfrm>
            <a:off x="5849061" y="1056093"/>
            <a:ext cx="65898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2060"/>
                </a:solidFill>
              </a:rPr>
              <a:t>= </a:t>
            </a:r>
            <a:r>
              <a:rPr lang="fr-FR" sz="3200" dirty="0"/>
              <a:t>10</a:t>
            </a:r>
            <a:r>
              <a:rPr lang="fr-FR" sz="3200" b="1" dirty="0">
                <a:solidFill>
                  <a:srgbClr val="00B050"/>
                </a:solidFill>
              </a:rPr>
              <a:t> </a:t>
            </a:r>
            <a:r>
              <a:rPr lang="fr-FR" sz="3200" dirty="0">
                <a:solidFill>
                  <a:srgbClr val="002060"/>
                </a:solidFill>
              </a:rPr>
              <a:t>×500 + </a:t>
            </a:r>
            <a:r>
              <a:rPr lang="fr-FR" sz="3200" b="1" dirty="0">
                <a:solidFill>
                  <a:srgbClr val="00B050"/>
                </a:solidFill>
              </a:rPr>
              <a:t>4 </a:t>
            </a:r>
            <a:r>
              <a:rPr lang="fr-FR" sz="3200" dirty="0">
                <a:solidFill>
                  <a:srgbClr val="002060"/>
                </a:solidFill>
              </a:rPr>
              <a:t>×250 </a:t>
            </a:r>
          </a:p>
          <a:p>
            <a:r>
              <a:rPr lang="fr-FR" sz="3200" dirty="0">
                <a:solidFill>
                  <a:srgbClr val="002060"/>
                </a:solidFill>
              </a:rPr>
              <a:t>+ </a:t>
            </a:r>
            <a:r>
              <a:rPr lang="fr-FR" sz="3200" b="1" dirty="0">
                <a:solidFill>
                  <a:srgbClr val="00B050"/>
                </a:solidFill>
              </a:rPr>
              <a:t>3 </a:t>
            </a:r>
            <a:r>
              <a:rPr lang="fr-FR" sz="3200" dirty="0">
                <a:solidFill>
                  <a:srgbClr val="002060"/>
                </a:solidFill>
              </a:rPr>
              <a:t>×25 </a:t>
            </a:r>
          </a:p>
        </p:txBody>
      </p:sp>
    </p:spTree>
    <p:extLst>
      <p:ext uri="{BB962C8B-B14F-4D97-AF65-F5344CB8AC3E}">
        <p14:creationId xmlns:p14="http://schemas.microsoft.com/office/powerpoint/2010/main" val="318783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" grpId="0"/>
      <p:bldP spid="2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744410" y="305834"/>
            <a:ext cx="7886700" cy="541357"/>
          </a:xfrm>
        </p:spPr>
        <p:txBody>
          <a:bodyPr>
            <a:normAutofit/>
          </a:bodyPr>
          <a:lstStyle/>
          <a:p>
            <a:r>
              <a:rPr lang="fr-FR" sz="2800" dirty="0"/>
              <a:t>Complète pour avoir le score indiqué. 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A28D097-C151-5B84-E28C-AE8232C2AD97}"/>
              </a:ext>
            </a:extLst>
          </p:cNvPr>
          <p:cNvSpPr txBox="1"/>
          <p:nvPr/>
        </p:nvSpPr>
        <p:spPr>
          <a:xfrm>
            <a:off x="1480535" y="5643832"/>
            <a:ext cx="1462891" cy="1015663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6000" dirty="0">
                <a:solidFill>
                  <a:schemeClr val="bg1"/>
                </a:solidFill>
              </a:rPr>
              <a:t>820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41DDC203-4706-E916-F76E-62745BB4C623}"/>
              </a:ext>
            </a:extLst>
          </p:cNvPr>
          <p:cNvGrpSpPr/>
          <p:nvPr/>
        </p:nvGrpSpPr>
        <p:grpSpPr>
          <a:xfrm>
            <a:off x="171215" y="1209809"/>
            <a:ext cx="4235876" cy="4235876"/>
            <a:chOff x="1769093" y="964165"/>
            <a:chExt cx="5400000" cy="5400000"/>
          </a:xfrm>
        </p:grpSpPr>
        <p:sp>
          <p:nvSpPr>
            <p:cNvPr id="8" name="Ellipse 7">
              <a:extLst>
                <a:ext uri="{FF2B5EF4-FFF2-40B4-BE49-F238E27FC236}">
                  <a16:creationId xmlns:a16="http://schemas.microsoft.com/office/drawing/2014/main" id="{4F5E94A0-34D0-9A30-DE25-D4516ADE8487}"/>
                </a:ext>
              </a:extLst>
            </p:cNvPr>
            <p:cNvSpPr/>
            <p:nvPr/>
          </p:nvSpPr>
          <p:spPr>
            <a:xfrm>
              <a:off x="1769093" y="964165"/>
              <a:ext cx="5400000" cy="540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Ellipse 8">
              <a:extLst>
                <a:ext uri="{FF2B5EF4-FFF2-40B4-BE49-F238E27FC236}">
                  <a16:creationId xmlns:a16="http://schemas.microsoft.com/office/drawing/2014/main" id="{E9168F3F-6BC0-9E54-F72D-DF1DCA2BFF80}"/>
                </a:ext>
              </a:extLst>
            </p:cNvPr>
            <p:cNvSpPr/>
            <p:nvPr/>
          </p:nvSpPr>
          <p:spPr>
            <a:xfrm>
              <a:off x="2669093" y="1864165"/>
              <a:ext cx="3600000" cy="360000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9D1ACDF3-E3F4-5C4C-0D24-DF5603EC635A}"/>
                </a:ext>
              </a:extLst>
            </p:cNvPr>
            <p:cNvSpPr/>
            <p:nvPr/>
          </p:nvSpPr>
          <p:spPr>
            <a:xfrm>
              <a:off x="3569093" y="2764165"/>
              <a:ext cx="1800000" cy="180000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5" name="ZoneTexte 14">
            <a:extLst>
              <a:ext uri="{FF2B5EF4-FFF2-40B4-BE49-F238E27FC236}">
                <a16:creationId xmlns:a16="http://schemas.microsoft.com/office/drawing/2014/main" id="{C25B9F61-F0A7-0E82-70D3-2C76E905C414}"/>
              </a:ext>
            </a:extLst>
          </p:cNvPr>
          <p:cNvSpPr txBox="1"/>
          <p:nvPr/>
        </p:nvSpPr>
        <p:spPr>
          <a:xfrm>
            <a:off x="1985090" y="3058431"/>
            <a:ext cx="3230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chemeClr val="bg1"/>
                </a:solidFill>
              </a:rPr>
              <a:t> 500   100   10       </a:t>
            </a:r>
          </a:p>
        </p:txBody>
      </p:sp>
      <p:sp>
        <p:nvSpPr>
          <p:cNvPr id="4" name="Signe de multiplication 3">
            <a:extLst>
              <a:ext uri="{FF2B5EF4-FFF2-40B4-BE49-F238E27FC236}">
                <a16:creationId xmlns:a16="http://schemas.microsoft.com/office/drawing/2014/main" id="{4B9BB13F-0367-367B-6BC1-EB721992F60A}"/>
              </a:ext>
            </a:extLst>
          </p:cNvPr>
          <p:cNvSpPr/>
          <p:nvPr/>
        </p:nvSpPr>
        <p:spPr>
          <a:xfrm>
            <a:off x="171215" y="981607"/>
            <a:ext cx="482930" cy="482930"/>
          </a:xfrm>
          <a:prstGeom prst="mathMultiply">
            <a:avLst>
              <a:gd name="adj1" fmla="val 10405"/>
            </a:avLst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C000"/>
              </a:solidFill>
            </a:endParaRPr>
          </a:p>
        </p:txBody>
      </p:sp>
      <p:sp>
        <p:nvSpPr>
          <p:cNvPr id="10" name="Signe de multiplication 9">
            <a:extLst>
              <a:ext uri="{FF2B5EF4-FFF2-40B4-BE49-F238E27FC236}">
                <a16:creationId xmlns:a16="http://schemas.microsoft.com/office/drawing/2014/main" id="{D2A74B06-F7E6-AA1C-E6B3-FBB91B53283F}"/>
              </a:ext>
            </a:extLst>
          </p:cNvPr>
          <p:cNvSpPr/>
          <p:nvPr/>
        </p:nvSpPr>
        <p:spPr>
          <a:xfrm>
            <a:off x="1866714" y="2754612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Signe de multiplication 10">
            <a:extLst>
              <a:ext uri="{FF2B5EF4-FFF2-40B4-BE49-F238E27FC236}">
                <a16:creationId xmlns:a16="http://schemas.microsoft.com/office/drawing/2014/main" id="{BF1EB7EE-77CF-FD1A-1A46-1E9596B6955F}"/>
              </a:ext>
            </a:extLst>
          </p:cNvPr>
          <p:cNvSpPr/>
          <p:nvPr/>
        </p:nvSpPr>
        <p:spPr>
          <a:xfrm>
            <a:off x="2646005" y="2380303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Signe de multiplication 11">
            <a:extLst>
              <a:ext uri="{FF2B5EF4-FFF2-40B4-BE49-F238E27FC236}">
                <a16:creationId xmlns:a16="http://schemas.microsoft.com/office/drawing/2014/main" id="{7FE3830E-ADF7-7F47-A629-58D00D701A0C}"/>
              </a:ext>
            </a:extLst>
          </p:cNvPr>
          <p:cNvSpPr/>
          <p:nvPr/>
        </p:nvSpPr>
        <p:spPr>
          <a:xfrm>
            <a:off x="3076004" y="2575564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Signe de multiplication 12">
            <a:extLst>
              <a:ext uri="{FF2B5EF4-FFF2-40B4-BE49-F238E27FC236}">
                <a16:creationId xmlns:a16="http://schemas.microsoft.com/office/drawing/2014/main" id="{93E47434-1B24-9B35-01CD-93CF71C14787}"/>
              </a:ext>
            </a:extLst>
          </p:cNvPr>
          <p:cNvSpPr/>
          <p:nvPr/>
        </p:nvSpPr>
        <p:spPr>
          <a:xfrm>
            <a:off x="3578585" y="2182190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Signe de multiplication 15">
            <a:extLst>
              <a:ext uri="{FF2B5EF4-FFF2-40B4-BE49-F238E27FC236}">
                <a16:creationId xmlns:a16="http://schemas.microsoft.com/office/drawing/2014/main" id="{3A2E895A-2277-75EF-3F81-24EA2C3EBDD5}"/>
              </a:ext>
            </a:extLst>
          </p:cNvPr>
          <p:cNvSpPr/>
          <p:nvPr/>
        </p:nvSpPr>
        <p:spPr>
          <a:xfrm>
            <a:off x="2282868" y="2101995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CE14BCC2-AB19-A0EE-38E8-01D47120F4BD}"/>
              </a:ext>
            </a:extLst>
          </p:cNvPr>
          <p:cNvSpPr/>
          <p:nvPr/>
        </p:nvSpPr>
        <p:spPr>
          <a:xfrm>
            <a:off x="7952270" y="390591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CE2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C9DEE04-F966-B058-9B8C-65307E81F6D1}"/>
              </a:ext>
            </a:extLst>
          </p:cNvPr>
          <p:cNvSpPr/>
          <p:nvPr/>
        </p:nvSpPr>
        <p:spPr>
          <a:xfrm>
            <a:off x="0" y="390591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CE1</a:t>
            </a:r>
          </a:p>
        </p:txBody>
      </p: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41EEC103-B396-A19C-D4EA-DD5FEFEE0C66}"/>
              </a:ext>
            </a:extLst>
          </p:cNvPr>
          <p:cNvCxnSpPr>
            <a:cxnSpLocks/>
          </p:cNvCxnSpPr>
          <p:nvPr/>
        </p:nvCxnSpPr>
        <p:spPr>
          <a:xfrm>
            <a:off x="4572000" y="869587"/>
            <a:ext cx="0" cy="576864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3F0009E1-C4DA-2FCF-B338-A182490BF235}"/>
              </a:ext>
            </a:extLst>
          </p:cNvPr>
          <p:cNvGrpSpPr/>
          <p:nvPr/>
        </p:nvGrpSpPr>
        <p:grpSpPr>
          <a:xfrm>
            <a:off x="4623707" y="2101995"/>
            <a:ext cx="4501789" cy="4454662"/>
            <a:chOff x="1810869" y="1335737"/>
            <a:chExt cx="5580684" cy="5522262"/>
          </a:xfrm>
        </p:grpSpPr>
        <p:grpSp>
          <p:nvGrpSpPr>
            <p:cNvPr id="20" name="Groupe 19">
              <a:extLst>
                <a:ext uri="{FF2B5EF4-FFF2-40B4-BE49-F238E27FC236}">
                  <a16:creationId xmlns:a16="http://schemas.microsoft.com/office/drawing/2014/main" id="{8C8205B4-EE54-C963-AD78-2EC0C69F88C4}"/>
                </a:ext>
              </a:extLst>
            </p:cNvPr>
            <p:cNvGrpSpPr/>
            <p:nvPr/>
          </p:nvGrpSpPr>
          <p:grpSpPr>
            <a:xfrm>
              <a:off x="1810869" y="1335737"/>
              <a:ext cx="5522262" cy="5522262"/>
              <a:chOff x="1810869" y="1335737"/>
              <a:chExt cx="5522262" cy="5522262"/>
            </a:xfrm>
          </p:grpSpPr>
          <p:sp>
            <p:nvSpPr>
              <p:cNvPr id="22" name="Ellipse 21">
                <a:extLst>
                  <a:ext uri="{FF2B5EF4-FFF2-40B4-BE49-F238E27FC236}">
                    <a16:creationId xmlns:a16="http://schemas.microsoft.com/office/drawing/2014/main" id="{52C92B85-1898-E485-B1F3-C491BCCAC945}"/>
                  </a:ext>
                </a:extLst>
              </p:cNvPr>
              <p:cNvSpPr/>
              <p:nvPr/>
            </p:nvSpPr>
            <p:spPr>
              <a:xfrm>
                <a:off x="1810869" y="1335737"/>
                <a:ext cx="5522262" cy="552226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400"/>
              </a:p>
            </p:txBody>
          </p:sp>
          <p:grpSp>
            <p:nvGrpSpPr>
              <p:cNvPr id="23" name="Groupe 22">
                <a:extLst>
                  <a:ext uri="{FF2B5EF4-FFF2-40B4-BE49-F238E27FC236}">
                    <a16:creationId xmlns:a16="http://schemas.microsoft.com/office/drawing/2014/main" id="{DEBC4682-B78F-E954-1A7E-9076193EF064}"/>
                  </a:ext>
                </a:extLst>
              </p:cNvPr>
              <p:cNvGrpSpPr/>
              <p:nvPr/>
            </p:nvGrpSpPr>
            <p:grpSpPr>
              <a:xfrm>
                <a:off x="2449698" y="1978930"/>
                <a:ext cx="4235876" cy="4235876"/>
                <a:chOff x="1769095" y="964166"/>
                <a:chExt cx="5400000" cy="5400000"/>
              </a:xfrm>
            </p:grpSpPr>
            <p:sp>
              <p:nvSpPr>
                <p:cNvPr id="24" name="Ellipse 23">
                  <a:extLst>
                    <a:ext uri="{FF2B5EF4-FFF2-40B4-BE49-F238E27FC236}">
                      <a16:creationId xmlns:a16="http://schemas.microsoft.com/office/drawing/2014/main" id="{FCFEA2DA-B33A-32ED-217E-FA22E330D9BE}"/>
                    </a:ext>
                  </a:extLst>
                </p:cNvPr>
                <p:cNvSpPr/>
                <p:nvPr/>
              </p:nvSpPr>
              <p:spPr>
                <a:xfrm>
                  <a:off x="1769095" y="964166"/>
                  <a:ext cx="5400000" cy="54000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25" name="Ellipse 24">
                  <a:extLst>
                    <a:ext uri="{FF2B5EF4-FFF2-40B4-BE49-F238E27FC236}">
                      <a16:creationId xmlns:a16="http://schemas.microsoft.com/office/drawing/2014/main" id="{33D110F7-95EE-BB8E-6BCD-E2506212038A}"/>
                    </a:ext>
                  </a:extLst>
                </p:cNvPr>
                <p:cNvSpPr/>
                <p:nvPr/>
              </p:nvSpPr>
              <p:spPr>
                <a:xfrm>
                  <a:off x="2669093" y="1864165"/>
                  <a:ext cx="3600000" cy="360000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26" name="Ellipse 25">
                  <a:extLst>
                    <a:ext uri="{FF2B5EF4-FFF2-40B4-BE49-F238E27FC236}">
                      <a16:creationId xmlns:a16="http://schemas.microsoft.com/office/drawing/2014/main" id="{18F196E4-7BC2-421C-1C00-127A7BC6516B}"/>
                    </a:ext>
                  </a:extLst>
                </p:cNvPr>
                <p:cNvSpPr/>
                <p:nvPr/>
              </p:nvSpPr>
              <p:spPr>
                <a:xfrm>
                  <a:off x="3569093" y="2764165"/>
                  <a:ext cx="1800000" cy="18000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</p:grpSp>
        </p:grpSp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855EF66A-F0B1-8EC3-3C89-F8685F0538AA}"/>
                </a:ext>
              </a:extLst>
            </p:cNvPr>
            <p:cNvSpPr txBox="1"/>
            <p:nvPr/>
          </p:nvSpPr>
          <p:spPr>
            <a:xfrm>
              <a:off x="3873835" y="3535164"/>
              <a:ext cx="3517718" cy="648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</a:t>
              </a:r>
              <a:r>
                <a:rPr lang="fr-FR" sz="2800" b="1" dirty="0">
                  <a:solidFill>
                    <a:schemeClr val="bg1"/>
                  </a:solidFill>
                </a:rPr>
                <a:t>1000   100  10    1    </a:t>
              </a:r>
              <a:endParaRPr lang="fr-FR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CFFEC696-68B7-0C8C-D341-47C30168F779}"/>
              </a:ext>
            </a:extLst>
          </p:cNvPr>
          <p:cNvGrpSpPr/>
          <p:nvPr/>
        </p:nvGrpSpPr>
        <p:grpSpPr>
          <a:xfrm>
            <a:off x="8473440" y="4249126"/>
            <a:ext cx="597888" cy="646331"/>
            <a:chOff x="3697887" y="4363840"/>
            <a:chExt cx="597888" cy="646331"/>
          </a:xfrm>
        </p:grpSpPr>
        <p:sp>
          <p:nvSpPr>
            <p:cNvPr id="28" name="Signe de multiplication 27">
              <a:extLst>
                <a:ext uri="{FF2B5EF4-FFF2-40B4-BE49-F238E27FC236}">
                  <a16:creationId xmlns:a16="http://schemas.microsoft.com/office/drawing/2014/main" id="{752E0166-1D45-E759-20E4-86CCA06B0BB1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199FC01D-2244-2205-3DC2-3CA773C616C7}"/>
                </a:ext>
              </a:extLst>
            </p:cNvPr>
            <p:cNvSpPr txBox="1"/>
            <p:nvPr/>
          </p:nvSpPr>
          <p:spPr>
            <a:xfrm>
              <a:off x="3697887" y="43638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5</a:t>
              </a:r>
            </a:p>
          </p:txBody>
        </p:sp>
      </p:grp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7C790ABC-A785-60AB-2C17-5A6C62A094B4}"/>
              </a:ext>
            </a:extLst>
          </p:cNvPr>
          <p:cNvGrpSpPr/>
          <p:nvPr/>
        </p:nvGrpSpPr>
        <p:grpSpPr>
          <a:xfrm>
            <a:off x="6538571" y="4196384"/>
            <a:ext cx="639893" cy="646331"/>
            <a:chOff x="3655882" y="4438577"/>
            <a:chExt cx="639893" cy="646331"/>
          </a:xfrm>
        </p:grpSpPr>
        <p:sp>
          <p:nvSpPr>
            <p:cNvPr id="31" name="Signe de multiplication 30">
              <a:extLst>
                <a:ext uri="{FF2B5EF4-FFF2-40B4-BE49-F238E27FC236}">
                  <a16:creationId xmlns:a16="http://schemas.microsoft.com/office/drawing/2014/main" id="{7E4F40F8-D30E-7717-6651-B3BADD7F0C79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8DA82569-D549-F301-0F46-2C890753387D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2</a:t>
              </a:r>
            </a:p>
          </p:txBody>
        </p:sp>
      </p:grpSp>
      <p:grpSp>
        <p:nvGrpSpPr>
          <p:cNvPr id="33" name="Groupe 32">
            <a:extLst>
              <a:ext uri="{FF2B5EF4-FFF2-40B4-BE49-F238E27FC236}">
                <a16:creationId xmlns:a16="http://schemas.microsoft.com/office/drawing/2014/main" id="{DD8BFC3D-886D-A755-FA8D-F8AB57E5F5DF}"/>
              </a:ext>
            </a:extLst>
          </p:cNvPr>
          <p:cNvGrpSpPr/>
          <p:nvPr/>
        </p:nvGrpSpPr>
        <p:grpSpPr>
          <a:xfrm>
            <a:off x="6988273" y="3284987"/>
            <a:ext cx="639893" cy="646331"/>
            <a:chOff x="3655882" y="4438577"/>
            <a:chExt cx="639893" cy="646331"/>
          </a:xfrm>
        </p:grpSpPr>
        <p:sp>
          <p:nvSpPr>
            <p:cNvPr id="34" name="Signe de multiplication 33">
              <a:extLst>
                <a:ext uri="{FF2B5EF4-FFF2-40B4-BE49-F238E27FC236}">
                  <a16:creationId xmlns:a16="http://schemas.microsoft.com/office/drawing/2014/main" id="{09B7C5E5-D033-235C-2676-08667D29150D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D87EC763-2804-EF00-B2E3-E9055E5AC9C4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?</a:t>
              </a:r>
            </a:p>
          </p:txBody>
        </p:sp>
      </p:grpSp>
      <p:grpSp>
        <p:nvGrpSpPr>
          <p:cNvPr id="36" name="Groupe 35">
            <a:extLst>
              <a:ext uri="{FF2B5EF4-FFF2-40B4-BE49-F238E27FC236}">
                <a16:creationId xmlns:a16="http://schemas.microsoft.com/office/drawing/2014/main" id="{4651A214-7D7C-68B6-4BC5-290D51EC7CBC}"/>
              </a:ext>
            </a:extLst>
          </p:cNvPr>
          <p:cNvGrpSpPr/>
          <p:nvPr/>
        </p:nvGrpSpPr>
        <p:grpSpPr>
          <a:xfrm>
            <a:off x="7649168" y="4821984"/>
            <a:ext cx="597888" cy="646331"/>
            <a:chOff x="3697887" y="4363840"/>
            <a:chExt cx="597888" cy="646331"/>
          </a:xfrm>
        </p:grpSpPr>
        <p:sp>
          <p:nvSpPr>
            <p:cNvPr id="37" name="Signe de multiplication 36">
              <a:extLst>
                <a:ext uri="{FF2B5EF4-FFF2-40B4-BE49-F238E27FC236}">
                  <a16:creationId xmlns:a16="http://schemas.microsoft.com/office/drawing/2014/main" id="{C4B8FDE2-9C28-0431-225C-5CCED1A7F3B9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8" name="ZoneTexte 37">
              <a:extLst>
                <a:ext uri="{FF2B5EF4-FFF2-40B4-BE49-F238E27FC236}">
                  <a16:creationId xmlns:a16="http://schemas.microsoft.com/office/drawing/2014/main" id="{DA0981B4-DA37-DC47-8450-8C8903F6F302}"/>
                </a:ext>
              </a:extLst>
            </p:cNvPr>
            <p:cNvSpPr txBox="1"/>
            <p:nvPr/>
          </p:nvSpPr>
          <p:spPr>
            <a:xfrm>
              <a:off x="3697887" y="43638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?</a:t>
              </a:r>
            </a:p>
          </p:txBody>
        </p:sp>
      </p:grpSp>
      <p:sp>
        <p:nvSpPr>
          <p:cNvPr id="39" name="ZoneTexte 38">
            <a:extLst>
              <a:ext uri="{FF2B5EF4-FFF2-40B4-BE49-F238E27FC236}">
                <a16:creationId xmlns:a16="http://schemas.microsoft.com/office/drawing/2014/main" id="{9C2D5DF0-3EE0-D9AB-9AB3-3C39651FA1CC}"/>
              </a:ext>
            </a:extLst>
          </p:cNvPr>
          <p:cNvSpPr txBox="1"/>
          <p:nvPr/>
        </p:nvSpPr>
        <p:spPr>
          <a:xfrm>
            <a:off x="4623707" y="943005"/>
            <a:ext cx="1462891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2 475</a:t>
            </a:r>
          </a:p>
        </p:txBody>
      </p:sp>
      <p:sp>
        <p:nvSpPr>
          <p:cNvPr id="40" name="ZoneTexte 39">
            <a:extLst>
              <a:ext uri="{FF2B5EF4-FFF2-40B4-BE49-F238E27FC236}">
                <a16:creationId xmlns:a16="http://schemas.microsoft.com/office/drawing/2014/main" id="{584A6AB1-A9EB-722A-0B9D-9F026A325E18}"/>
              </a:ext>
            </a:extLst>
          </p:cNvPr>
          <p:cNvSpPr txBox="1"/>
          <p:nvPr/>
        </p:nvSpPr>
        <p:spPr>
          <a:xfrm>
            <a:off x="6071409" y="969802"/>
            <a:ext cx="658987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800" dirty="0">
                <a:solidFill>
                  <a:srgbClr val="002060"/>
                </a:solidFill>
              </a:rPr>
              <a:t>= 2×1 000+ …×100</a:t>
            </a:r>
          </a:p>
          <a:p>
            <a:r>
              <a:rPr lang="fr-FR" sz="2800" dirty="0">
                <a:solidFill>
                  <a:srgbClr val="002060"/>
                </a:solidFill>
              </a:rPr>
              <a:t>+ …×10 + 5×1 </a:t>
            </a:r>
          </a:p>
        </p:txBody>
      </p:sp>
    </p:spTree>
    <p:extLst>
      <p:ext uri="{BB962C8B-B14F-4D97-AF65-F5344CB8AC3E}">
        <p14:creationId xmlns:p14="http://schemas.microsoft.com/office/powerpoint/2010/main" val="2112171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9" grpId="0" animBg="1"/>
      <p:bldP spid="4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D5A187C-61D6-A616-27F9-07A7CE05757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B3A214D-BE66-D869-BE21-F5171D8313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794332" y="305834"/>
            <a:ext cx="5836777" cy="541357"/>
          </a:xfrm>
        </p:spPr>
        <p:txBody>
          <a:bodyPr>
            <a:normAutofit/>
          </a:bodyPr>
          <a:lstStyle/>
          <a:p>
            <a:r>
              <a:rPr lang="fr-FR" sz="2800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0A62F2F-8F1D-1755-8DF3-720C403DEBD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1/6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3FEF073F-4A18-3456-0501-4D86F4E9A629}"/>
              </a:ext>
            </a:extLst>
          </p:cNvPr>
          <p:cNvGrpSpPr/>
          <p:nvPr/>
        </p:nvGrpSpPr>
        <p:grpSpPr>
          <a:xfrm>
            <a:off x="171215" y="859431"/>
            <a:ext cx="4235876" cy="4235876"/>
            <a:chOff x="1769093" y="964165"/>
            <a:chExt cx="5400000" cy="5400000"/>
          </a:xfrm>
        </p:grpSpPr>
        <p:sp>
          <p:nvSpPr>
            <p:cNvPr id="8" name="Ellipse 7">
              <a:extLst>
                <a:ext uri="{FF2B5EF4-FFF2-40B4-BE49-F238E27FC236}">
                  <a16:creationId xmlns:a16="http://schemas.microsoft.com/office/drawing/2014/main" id="{562DA9A8-884C-1A3C-DADA-91FAF3E19708}"/>
                </a:ext>
              </a:extLst>
            </p:cNvPr>
            <p:cNvSpPr/>
            <p:nvPr/>
          </p:nvSpPr>
          <p:spPr>
            <a:xfrm>
              <a:off x="1769093" y="964165"/>
              <a:ext cx="5400000" cy="540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Ellipse 8">
              <a:extLst>
                <a:ext uri="{FF2B5EF4-FFF2-40B4-BE49-F238E27FC236}">
                  <a16:creationId xmlns:a16="http://schemas.microsoft.com/office/drawing/2014/main" id="{CEEAECB3-9ED3-E425-1771-6C40A0ACE163}"/>
                </a:ext>
              </a:extLst>
            </p:cNvPr>
            <p:cNvSpPr/>
            <p:nvPr/>
          </p:nvSpPr>
          <p:spPr>
            <a:xfrm>
              <a:off x="2669093" y="1864165"/>
              <a:ext cx="3600000" cy="360000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AFA5B6E2-5BB2-54E4-A6A6-1D8F3CDA243E}"/>
                </a:ext>
              </a:extLst>
            </p:cNvPr>
            <p:cNvSpPr/>
            <p:nvPr/>
          </p:nvSpPr>
          <p:spPr>
            <a:xfrm>
              <a:off x="3569093" y="2764165"/>
              <a:ext cx="1800000" cy="180000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5" name="ZoneTexte 14">
            <a:extLst>
              <a:ext uri="{FF2B5EF4-FFF2-40B4-BE49-F238E27FC236}">
                <a16:creationId xmlns:a16="http://schemas.microsoft.com/office/drawing/2014/main" id="{C8868F65-783A-BA27-8B67-2DD43DEA62B4}"/>
              </a:ext>
            </a:extLst>
          </p:cNvPr>
          <p:cNvSpPr txBox="1"/>
          <p:nvPr/>
        </p:nvSpPr>
        <p:spPr>
          <a:xfrm>
            <a:off x="1943890" y="2714975"/>
            <a:ext cx="3230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chemeClr val="bg1"/>
                </a:solidFill>
              </a:rPr>
              <a:t> 500   100   10       </a:t>
            </a:r>
          </a:p>
        </p:txBody>
      </p:sp>
      <p:sp>
        <p:nvSpPr>
          <p:cNvPr id="4" name="Signe de multiplication 3">
            <a:extLst>
              <a:ext uri="{FF2B5EF4-FFF2-40B4-BE49-F238E27FC236}">
                <a16:creationId xmlns:a16="http://schemas.microsoft.com/office/drawing/2014/main" id="{C9A68EAE-4013-E23A-60ED-0AEC5AFC23D1}"/>
              </a:ext>
            </a:extLst>
          </p:cNvPr>
          <p:cNvSpPr/>
          <p:nvPr/>
        </p:nvSpPr>
        <p:spPr>
          <a:xfrm>
            <a:off x="3156918" y="1348914"/>
            <a:ext cx="482930" cy="482930"/>
          </a:xfrm>
          <a:prstGeom prst="mathMultiply">
            <a:avLst>
              <a:gd name="adj1" fmla="val 10405"/>
            </a:avLst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10" name="Signe de multiplication 9">
            <a:extLst>
              <a:ext uri="{FF2B5EF4-FFF2-40B4-BE49-F238E27FC236}">
                <a16:creationId xmlns:a16="http://schemas.microsoft.com/office/drawing/2014/main" id="{73205EF0-2CB2-E1BE-5844-9B3F5B7E0286}"/>
              </a:ext>
            </a:extLst>
          </p:cNvPr>
          <p:cNvSpPr/>
          <p:nvPr/>
        </p:nvSpPr>
        <p:spPr>
          <a:xfrm>
            <a:off x="1866714" y="2404234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Signe de multiplication 10">
            <a:extLst>
              <a:ext uri="{FF2B5EF4-FFF2-40B4-BE49-F238E27FC236}">
                <a16:creationId xmlns:a16="http://schemas.microsoft.com/office/drawing/2014/main" id="{ABB9C7FB-5B5E-10CB-5E57-B42592057B5B}"/>
              </a:ext>
            </a:extLst>
          </p:cNvPr>
          <p:cNvSpPr/>
          <p:nvPr/>
        </p:nvSpPr>
        <p:spPr>
          <a:xfrm>
            <a:off x="2646005" y="2029925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Signe de multiplication 11">
            <a:extLst>
              <a:ext uri="{FF2B5EF4-FFF2-40B4-BE49-F238E27FC236}">
                <a16:creationId xmlns:a16="http://schemas.microsoft.com/office/drawing/2014/main" id="{25F90B37-5DC8-B084-8159-B98C72EAA16A}"/>
              </a:ext>
            </a:extLst>
          </p:cNvPr>
          <p:cNvSpPr/>
          <p:nvPr/>
        </p:nvSpPr>
        <p:spPr>
          <a:xfrm>
            <a:off x="3076004" y="2225186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Signe de multiplication 12">
            <a:extLst>
              <a:ext uri="{FF2B5EF4-FFF2-40B4-BE49-F238E27FC236}">
                <a16:creationId xmlns:a16="http://schemas.microsoft.com/office/drawing/2014/main" id="{9C5FB85C-AA67-EA72-456D-0700EB69E45C}"/>
              </a:ext>
            </a:extLst>
          </p:cNvPr>
          <p:cNvSpPr/>
          <p:nvPr/>
        </p:nvSpPr>
        <p:spPr>
          <a:xfrm>
            <a:off x="3578585" y="1831812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Signe de multiplication 15">
            <a:extLst>
              <a:ext uri="{FF2B5EF4-FFF2-40B4-BE49-F238E27FC236}">
                <a16:creationId xmlns:a16="http://schemas.microsoft.com/office/drawing/2014/main" id="{0C8A67F0-9656-6CC9-9493-8A14FE403A4D}"/>
              </a:ext>
            </a:extLst>
          </p:cNvPr>
          <p:cNvSpPr/>
          <p:nvPr/>
        </p:nvSpPr>
        <p:spPr>
          <a:xfrm>
            <a:off x="2282868" y="1751617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DC78251-C6B6-52C6-810E-B23F6043F66E}"/>
              </a:ext>
            </a:extLst>
          </p:cNvPr>
          <p:cNvSpPr/>
          <p:nvPr/>
        </p:nvSpPr>
        <p:spPr>
          <a:xfrm>
            <a:off x="7952270" y="390591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CE2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91CCDBF7-3DC8-5735-DB91-80ACA540AE70}"/>
              </a:ext>
            </a:extLst>
          </p:cNvPr>
          <p:cNvSpPr/>
          <p:nvPr/>
        </p:nvSpPr>
        <p:spPr>
          <a:xfrm>
            <a:off x="0" y="390591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CE1</a:t>
            </a:r>
          </a:p>
        </p:txBody>
      </p:sp>
      <p:cxnSp>
        <p:nvCxnSpPr>
          <p:cNvPr id="18" name="Connecteur droit 17">
            <a:extLst>
              <a:ext uri="{FF2B5EF4-FFF2-40B4-BE49-F238E27FC236}">
                <a16:creationId xmlns:a16="http://schemas.microsoft.com/office/drawing/2014/main" id="{077A4BD3-9285-6465-22D6-50B6950D0818}"/>
              </a:ext>
            </a:extLst>
          </p:cNvPr>
          <p:cNvCxnSpPr>
            <a:cxnSpLocks/>
          </p:cNvCxnSpPr>
          <p:nvPr/>
        </p:nvCxnSpPr>
        <p:spPr>
          <a:xfrm>
            <a:off x="4572000" y="869587"/>
            <a:ext cx="0" cy="576864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9" name="Groupe 18">
            <a:extLst>
              <a:ext uri="{FF2B5EF4-FFF2-40B4-BE49-F238E27FC236}">
                <a16:creationId xmlns:a16="http://schemas.microsoft.com/office/drawing/2014/main" id="{4089E4D1-F930-4C76-83AB-AB3A450E04BB}"/>
              </a:ext>
            </a:extLst>
          </p:cNvPr>
          <p:cNvGrpSpPr/>
          <p:nvPr/>
        </p:nvGrpSpPr>
        <p:grpSpPr>
          <a:xfrm>
            <a:off x="4623707" y="2101995"/>
            <a:ext cx="4501789" cy="4454662"/>
            <a:chOff x="1810869" y="1335737"/>
            <a:chExt cx="5580684" cy="5522262"/>
          </a:xfrm>
        </p:grpSpPr>
        <p:grpSp>
          <p:nvGrpSpPr>
            <p:cNvPr id="20" name="Groupe 19">
              <a:extLst>
                <a:ext uri="{FF2B5EF4-FFF2-40B4-BE49-F238E27FC236}">
                  <a16:creationId xmlns:a16="http://schemas.microsoft.com/office/drawing/2014/main" id="{D15760A2-BD0C-E6A7-48FC-530624F27839}"/>
                </a:ext>
              </a:extLst>
            </p:cNvPr>
            <p:cNvGrpSpPr/>
            <p:nvPr/>
          </p:nvGrpSpPr>
          <p:grpSpPr>
            <a:xfrm>
              <a:off x="1810869" y="1335737"/>
              <a:ext cx="5522262" cy="5522262"/>
              <a:chOff x="1810869" y="1335737"/>
              <a:chExt cx="5522262" cy="5522262"/>
            </a:xfrm>
          </p:grpSpPr>
          <p:sp>
            <p:nvSpPr>
              <p:cNvPr id="22" name="Ellipse 21">
                <a:extLst>
                  <a:ext uri="{FF2B5EF4-FFF2-40B4-BE49-F238E27FC236}">
                    <a16:creationId xmlns:a16="http://schemas.microsoft.com/office/drawing/2014/main" id="{D58765DA-51D9-97F1-BF48-58DE9585B700}"/>
                  </a:ext>
                </a:extLst>
              </p:cNvPr>
              <p:cNvSpPr/>
              <p:nvPr/>
            </p:nvSpPr>
            <p:spPr>
              <a:xfrm>
                <a:off x="1810869" y="1335737"/>
                <a:ext cx="5522262" cy="552226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400"/>
              </a:p>
            </p:txBody>
          </p:sp>
          <p:grpSp>
            <p:nvGrpSpPr>
              <p:cNvPr id="23" name="Groupe 22">
                <a:extLst>
                  <a:ext uri="{FF2B5EF4-FFF2-40B4-BE49-F238E27FC236}">
                    <a16:creationId xmlns:a16="http://schemas.microsoft.com/office/drawing/2014/main" id="{2768D843-8FE1-B4F3-B807-38F163CC7F6E}"/>
                  </a:ext>
                </a:extLst>
              </p:cNvPr>
              <p:cNvGrpSpPr/>
              <p:nvPr/>
            </p:nvGrpSpPr>
            <p:grpSpPr>
              <a:xfrm>
                <a:off x="2449698" y="1978930"/>
                <a:ext cx="4235876" cy="4235876"/>
                <a:chOff x="1769095" y="964166"/>
                <a:chExt cx="5400000" cy="5400000"/>
              </a:xfrm>
            </p:grpSpPr>
            <p:sp>
              <p:nvSpPr>
                <p:cNvPr id="24" name="Ellipse 23">
                  <a:extLst>
                    <a:ext uri="{FF2B5EF4-FFF2-40B4-BE49-F238E27FC236}">
                      <a16:creationId xmlns:a16="http://schemas.microsoft.com/office/drawing/2014/main" id="{31B1E227-316E-969A-E8B6-1F700C695B58}"/>
                    </a:ext>
                  </a:extLst>
                </p:cNvPr>
                <p:cNvSpPr/>
                <p:nvPr/>
              </p:nvSpPr>
              <p:spPr>
                <a:xfrm>
                  <a:off x="1769095" y="964166"/>
                  <a:ext cx="5400000" cy="54000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25" name="Ellipse 24">
                  <a:extLst>
                    <a:ext uri="{FF2B5EF4-FFF2-40B4-BE49-F238E27FC236}">
                      <a16:creationId xmlns:a16="http://schemas.microsoft.com/office/drawing/2014/main" id="{E6105087-6F0D-BE46-5C6A-A8FB6C0F1273}"/>
                    </a:ext>
                  </a:extLst>
                </p:cNvPr>
                <p:cNvSpPr/>
                <p:nvPr/>
              </p:nvSpPr>
              <p:spPr>
                <a:xfrm>
                  <a:off x="2669093" y="1864165"/>
                  <a:ext cx="3600000" cy="360000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26" name="Ellipse 25">
                  <a:extLst>
                    <a:ext uri="{FF2B5EF4-FFF2-40B4-BE49-F238E27FC236}">
                      <a16:creationId xmlns:a16="http://schemas.microsoft.com/office/drawing/2014/main" id="{D54608EA-2F7F-79C7-7455-50AF34844D08}"/>
                    </a:ext>
                  </a:extLst>
                </p:cNvPr>
                <p:cNvSpPr/>
                <p:nvPr/>
              </p:nvSpPr>
              <p:spPr>
                <a:xfrm>
                  <a:off x="3569093" y="2764165"/>
                  <a:ext cx="1800000" cy="18000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</p:grpSp>
        </p:grpSp>
        <p:sp>
          <p:nvSpPr>
            <p:cNvPr id="21" name="ZoneTexte 20">
              <a:extLst>
                <a:ext uri="{FF2B5EF4-FFF2-40B4-BE49-F238E27FC236}">
                  <a16:creationId xmlns:a16="http://schemas.microsoft.com/office/drawing/2014/main" id="{4943BCC9-A29F-E7F9-59F1-31A244B39CF9}"/>
                </a:ext>
              </a:extLst>
            </p:cNvPr>
            <p:cNvSpPr txBox="1"/>
            <p:nvPr/>
          </p:nvSpPr>
          <p:spPr>
            <a:xfrm>
              <a:off x="3873835" y="3535164"/>
              <a:ext cx="3517718" cy="648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</a:t>
              </a:r>
              <a:r>
                <a:rPr lang="fr-FR" sz="2800" b="1" dirty="0">
                  <a:solidFill>
                    <a:schemeClr val="bg1"/>
                  </a:solidFill>
                </a:rPr>
                <a:t>1000   100  10    1    </a:t>
              </a:r>
              <a:endParaRPr lang="fr-FR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EE32D6F4-C165-91DA-B3CE-0BFED173C4E9}"/>
              </a:ext>
            </a:extLst>
          </p:cNvPr>
          <p:cNvGrpSpPr/>
          <p:nvPr/>
        </p:nvGrpSpPr>
        <p:grpSpPr>
          <a:xfrm>
            <a:off x="8473440" y="4249126"/>
            <a:ext cx="597888" cy="646331"/>
            <a:chOff x="3697887" y="4363840"/>
            <a:chExt cx="597888" cy="646331"/>
          </a:xfrm>
        </p:grpSpPr>
        <p:sp>
          <p:nvSpPr>
            <p:cNvPr id="28" name="Signe de multiplication 27">
              <a:extLst>
                <a:ext uri="{FF2B5EF4-FFF2-40B4-BE49-F238E27FC236}">
                  <a16:creationId xmlns:a16="http://schemas.microsoft.com/office/drawing/2014/main" id="{54D2559C-8D84-557B-6870-50A5F257D792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C3328FFE-57F6-D550-DBA6-CF46CAE37B79}"/>
                </a:ext>
              </a:extLst>
            </p:cNvPr>
            <p:cNvSpPr txBox="1"/>
            <p:nvPr/>
          </p:nvSpPr>
          <p:spPr>
            <a:xfrm>
              <a:off x="3697887" y="43638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5</a:t>
              </a:r>
            </a:p>
          </p:txBody>
        </p:sp>
      </p:grpSp>
      <p:grpSp>
        <p:nvGrpSpPr>
          <p:cNvPr id="30" name="Groupe 29">
            <a:extLst>
              <a:ext uri="{FF2B5EF4-FFF2-40B4-BE49-F238E27FC236}">
                <a16:creationId xmlns:a16="http://schemas.microsoft.com/office/drawing/2014/main" id="{EA402CB0-0482-D92B-616C-ED2026331FE4}"/>
              </a:ext>
            </a:extLst>
          </p:cNvPr>
          <p:cNvGrpSpPr/>
          <p:nvPr/>
        </p:nvGrpSpPr>
        <p:grpSpPr>
          <a:xfrm>
            <a:off x="6538571" y="4196384"/>
            <a:ext cx="639893" cy="646331"/>
            <a:chOff x="3655882" y="4438577"/>
            <a:chExt cx="639893" cy="646331"/>
          </a:xfrm>
        </p:grpSpPr>
        <p:sp>
          <p:nvSpPr>
            <p:cNvPr id="31" name="Signe de multiplication 30">
              <a:extLst>
                <a:ext uri="{FF2B5EF4-FFF2-40B4-BE49-F238E27FC236}">
                  <a16:creationId xmlns:a16="http://schemas.microsoft.com/office/drawing/2014/main" id="{7987C005-72B6-DCEA-9E5B-3A80D634D47C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2" name="ZoneTexte 31">
              <a:extLst>
                <a:ext uri="{FF2B5EF4-FFF2-40B4-BE49-F238E27FC236}">
                  <a16:creationId xmlns:a16="http://schemas.microsoft.com/office/drawing/2014/main" id="{36A03D9E-E331-8E49-FCE8-56F3F9732D74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2</a:t>
              </a:r>
            </a:p>
          </p:txBody>
        </p:sp>
      </p:grpSp>
      <p:grpSp>
        <p:nvGrpSpPr>
          <p:cNvPr id="33" name="Groupe 32">
            <a:extLst>
              <a:ext uri="{FF2B5EF4-FFF2-40B4-BE49-F238E27FC236}">
                <a16:creationId xmlns:a16="http://schemas.microsoft.com/office/drawing/2014/main" id="{3D3664E1-7C37-1E6A-1821-205A5F8388BA}"/>
              </a:ext>
            </a:extLst>
          </p:cNvPr>
          <p:cNvGrpSpPr/>
          <p:nvPr/>
        </p:nvGrpSpPr>
        <p:grpSpPr>
          <a:xfrm>
            <a:off x="6988273" y="3284987"/>
            <a:ext cx="639893" cy="646331"/>
            <a:chOff x="3655882" y="4438577"/>
            <a:chExt cx="639893" cy="646331"/>
          </a:xfrm>
        </p:grpSpPr>
        <p:sp>
          <p:nvSpPr>
            <p:cNvPr id="34" name="Signe de multiplication 33">
              <a:extLst>
                <a:ext uri="{FF2B5EF4-FFF2-40B4-BE49-F238E27FC236}">
                  <a16:creationId xmlns:a16="http://schemas.microsoft.com/office/drawing/2014/main" id="{A1A8A9F4-2C58-57DF-B297-F9025518281E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68D2F56E-277E-4C1B-7182-08DAC60BA148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b="1" dirty="0">
                  <a:solidFill>
                    <a:srgbClr val="FF0000"/>
                  </a:solidFill>
                </a:rPr>
                <a:t>4</a:t>
              </a:r>
            </a:p>
          </p:txBody>
        </p:sp>
      </p:grpSp>
      <p:grpSp>
        <p:nvGrpSpPr>
          <p:cNvPr id="36" name="Groupe 35">
            <a:extLst>
              <a:ext uri="{FF2B5EF4-FFF2-40B4-BE49-F238E27FC236}">
                <a16:creationId xmlns:a16="http://schemas.microsoft.com/office/drawing/2014/main" id="{711D9CFE-40B1-6348-A461-3171B7BA5B03}"/>
              </a:ext>
            </a:extLst>
          </p:cNvPr>
          <p:cNvGrpSpPr/>
          <p:nvPr/>
        </p:nvGrpSpPr>
        <p:grpSpPr>
          <a:xfrm>
            <a:off x="7649168" y="4821984"/>
            <a:ext cx="597888" cy="646331"/>
            <a:chOff x="3697887" y="4363840"/>
            <a:chExt cx="597888" cy="646331"/>
          </a:xfrm>
        </p:grpSpPr>
        <p:sp>
          <p:nvSpPr>
            <p:cNvPr id="37" name="Signe de multiplication 36">
              <a:extLst>
                <a:ext uri="{FF2B5EF4-FFF2-40B4-BE49-F238E27FC236}">
                  <a16:creationId xmlns:a16="http://schemas.microsoft.com/office/drawing/2014/main" id="{518CED84-60C9-3F8C-CCEF-A8B57ECFB9E7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8" name="ZoneTexte 37">
              <a:extLst>
                <a:ext uri="{FF2B5EF4-FFF2-40B4-BE49-F238E27FC236}">
                  <a16:creationId xmlns:a16="http://schemas.microsoft.com/office/drawing/2014/main" id="{B079DF6A-895D-A68D-8C4B-366879B8F884}"/>
                </a:ext>
              </a:extLst>
            </p:cNvPr>
            <p:cNvSpPr txBox="1"/>
            <p:nvPr/>
          </p:nvSpPr>
          <p:spPr>
            <a:xfrm>
              <a:off x="3697887" y="43638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b="1" dirty="0">
                  <a:solidFill>
                    <a:srgbClr val="FF0000"/>
                  </a:solidFill>
                </a:rPr>
                <a:t>7</a:t>
              </a:r>
            </a:p>
          </p:txBody>
        </p:sp>
      </p:grpSp>
      <p:sp>
        <p:nvSpPr>
          <p:cNvPr id="39" name="ZoneTexte 38">
            <a:extLst>
              <a:ext uri="{FF2B5EF4-FFF2-40B4-BE49-F238E27FC236}">
                <a16:creationId xmlns:a16="http://schemas.microsoft.com/office/drawing/2014/main" id="{D999CCB8-14E1-6161-995D-CD6FF69F21AA}"/>
              </a:ext>
            </a:extLst>
          </p:cNvPr>
          <p:cNvSpPr txBox="1"/>
          <p:nvPr/>
        </p:nvSpPr>
        <p:spPr>
          <a:xfrm>
            <a:off x="4623707" y="943005"/>
            <a:ext cx="1462891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2 475</a:t>
            </a:r>
          </a:p>
        </p:txBody>
      </p:sp>
      <p:sp>
        <p:nvSpPr>
          <p:cNvPr id="41" name="ZoneTexte 40">
            <a:extLst>
              <a:ext uri="{FF2B5EF4-FFF2-40B4-BE49-F238E27FC236}">
                <a16:creationId xmlns:a16="http://schemas.microsoft.com/office/drawing/2014/main" id="{83B40A77-8128-7F1D-DB22-312DB8EB9375}"/>
              </a:ext>
            </a:extLst>
          </p:cNvPr>
          <p:cNvSpPr txBox="1"/>
          <p:nvPr/>
        </p:nvSpPr>
        <p:spPr>
          <a:xfrm>
            <a:off x="-2445944" y="5413794"/>
            <a:ext cx="711727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200" b="1" dirty="0">
                <a:solidFill>
                  <a:srgbClr val="C00000"/>
                </a:solidFill>
              </a:rPr>
              <a:t>820 </a:t>
            </a:r>
            <a:r>
              <a:rPr lang="fr-FR" sz="3200" b="1" dirty="0">
                <a:solidFill>
                  <a:srgbClr val="002060"/>
                </a:solidFill>
              </a:rPr>
              <a:t>= 500 +</a:t>
            </a:r>
          </a:p>
        </p:txBody>
      </p:sp>
      <p:sp>
        <p:nvSpPr>
          <p:cNvPr id="42" name="ZoneTexte 41">
            <a:extLst>
              <a:ext uri="{FF2B5EF4-FFF2-40B4-BE49-F238E27FC236}">
                <a16:creationId xmlns:a16="http://schemas.microsoft.com/office/drawing/2014/main" id="{838CC664-9C21-3031-773C-BBDB001B1229}"/>
              </a:ext>
            </a:extLst>
          </p:cNvPr>
          <p:cNvSpPr txBox="1"/>
          <p:nvPr/>
        </p:nvSpPr>
        <p:spPr>
          <a:xfrm>
            <a:off x="2093316" y="5420653"/>
            <a:ext cx="221436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rgbClr val="002060"/>
                </a:solidFill>
              </a:rPr>
              <a:t>3 </a:t>
            </a:r>
            <a:r>
              <a:rPr lang="fr-FR" sz="3200" dirty="0">
                <a:solidFill>
                  <a:srgbClr val="002060"/>
                </a:solidFill>
              </a:rPr>
              <a:t>×</a:t>
            </a:r>
            <a:r>
              <a:rPr lang="fr-FR" sz="3200" b="1" dirty="0">
                <a:solidFill>
                  <a:srgbClr val="002060"/>
                </a:solidFill>
              </a:rPr>
              <a:t> 100 </a:t>
            </a:r>
          </a:p>
          <a:p>
            <a:r>
              <a:rPr lang="fr-FR" sz="3200" b="1" dirty="0">
                <a:solidFill>
                  <a:srgbClr val="002060"/>
                </a:solidFill>
              </a:rPr>
              <a:t>+10 + </a:t>
            </a:r>
            <a:r>
              <a:rPr lang="fr-FR" sz="3200" b="1" dirty="0">
                <a:solidFill>
                  <a:srgbClr val="7030A0"/>
                </a:solidFill>
              </a:rPr>
              <a:t>10 </a:t>
            </a:r>
          </a:p>
        </p:txBody>
      </p:sp>
      <p:sp>
        <p:nvSpPr>
          <p:cNvPr id="43" name="ZoneTexte 42">
            <a:extLst>
              <a:ext uri="{FF2B5EF4-FFF2-40B4-BE49-F238E27FC236}">
                <a16:creationId xmlns:a16="http://schemas.microsoft.com/office/drawing/2014/main" id="{A59D997A-368B-4AAF-757E-1E101114C9B5}"/>
              </a:ext>
            </a:extLst>
          </p:cNvPr>
          <p:cNvSpPr txBox="1"/>
          <p:nvPr/>
        </p:nvSpPr>
        <p:spPr>
          <a:xfrm>
            <a:off x="6028881" y="960939"/>
            <a:ext cx="65898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2060"/>
                </a:solidFill>
              </a:rPr>
              <a:t>= 2×1 000+ </a:t>
            </a:r>
            <a:r>
              <a:rPr lang="fr-FR" sz="3200" b="1" dirty="0">
                <a:solidFill>
                  <a:srgbClr val="00B050"/>
                </a:solidFill>
              </a:rPr>
              <a:t>4</a:t>
            </a:r>
            <a:r>
              <a:rPr lang="fr-FR" sz="3200" dirty="0">
                <a:solidFill>
                  <a:srgbClr val="002060"/>
                </a:solidFill>
              </a:rPr>
              <a:t>×100</a:t>
            </a:r>
          </a:p>
          <a:p>
            <a:r>
              <a:rPr lang="fr-FR" sz="3200" dirty="0">
                <a:solidFill>
                  <a:srgbClr val="002060"/>
                </a:solidFill>
              </a:rPr>
              <a:t>+ </a:t>
            </a:r>
            <a:r>
              <a:rPr lang="fr-FR" sz="3200" b="1" dirty="0">
                <a:solidFill>
                  <a:srgbClr val="00B050"/>
                </a:solidFill>
              </a:rPr>
              <a:t>7</a:t>
            </a:r>
            <a:r>
              <a:rPr lang="fr-FR" sz="3200" dirty="0">
                <a:solidFill>
                  <a:srgbClr val="002060"/>
                </a:solidFill>
              </a:rPr>
              <a:t>×10 + 5×1 </a:t>
            </a:r>
          </a:p>
        </p:txBody>
      </p:sp>
    </p:spTree>
    <p:extLst>
      <p:ext uri="{BB962C8B-B14F-4D97-AF65-F5344CB8AC3E}">
        <p14:creationId xmlns:p14="http://schemas.microsoft.com/office/powerpoint/2010/main" val="15642200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39" grpId="0" animBg="1"/>
      <p:bldP spid="41" grpId="0"/>
      <p:bldP spid="42" grpId="0"/>
      <p:bldP spid="4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A28D097-C151-5B84-E28C-AE8232C2AD97}"/>
              </a:ext>
            </a:extLst>
          </p:cNvPr>
          <p:cNvSpPr txBox="1"/>
          <p:nvPr/>
        </p:nvSpPr>
        <p:spPr>
          <a:xfrm>
            <a:off x="1384155" y="5431585"/>
            <a:ext cx="1462891" cy="1015663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6000" dirty="0">
                <a:solidFill>
                  <a:schemeClr val="bg1"/>
                </a:solidFill>
              </a:rPr>
              <a:t>730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41DDC203-4706-E916-F76E-62745BB4C623}"/>
              </a:ext>
            </a:extLst>
          </p:cNvPr>
          <p:cNvGrpSpPr/>
          <p:nvPr/>
        </p:nvGrpSpPr>
        <p:grpSpPr>
          <a:xfrm>
            <a:off x="181910" y="979072"/>
            <a:ext cx="4235876" cy="4235876"/>
            <a:chOff x="1769093" y="964165"/>
            <a:chExt cx="5400000" cy="5400000"/>
          </a:xfrm>
        </p:grpSpPr>
        <p:sp>
          <p:nvSpPr>
            <p:cNvPr id="8" name="Ellipse 7">
              <a:extLst>
                <a:ext uri="{FF2B5EF4-FFF2-40B4-BE49-F238E27FC236}">
                  <a16:creationId xmlns:a16="http://schemas.microsoft.com/office/drawing/2014/main" id="{4F5E94A0-34D0-9A30-DE25-D4516ADE8487}"/>
                </a:ext>
              </a:extLst>
            </p:cNvPr>
            <p:cNvSpPr/>
            <p:nvPr/>
          </p:nvSpPr>
          <p:spPr>
            <a:xfrm>
              <a:off x="1769093" y="964165"/>
              <a:ext cx="5400000" cy="540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Ellipse 8">
              <a:extLst>
                <a:ext uri="{FF2B5EF4-FFF2-40B4-BE49-F238E27FC236}">
                  <a16:creationId xmlns:a16="http://schemas.microsoft.com/office/drawing/2014/main" id="{E9168F3F-6BC0-9E54-F72D-DF1DCA2BFF80}"/>
                </a:ext>
              </a:extLst>
            </p:cNvPr>
            <p:cNvSpPr/>
            <p:nvPr/>
          </p:nvSpPr>
          <p:spPr>
            <a:xfrm>
              <a:off x="2669093" y="1864165"/>
              <a:ext cx="3600000" cy="360000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9D1ACDF3-E3F4-5C4C-0D24-DF5603EC635A}"/>
                </a:ext>
              </a:extLst>
            </p:cNvPr>
            <p:cNvSpPr/>
            <p:nvPr/>
          </p:nvSpPr>
          <p:spPr>
            <a:xfrm>
              <a:off x="3569093" y="2764165"/>
              <a:ext cx="1800000" cy="180000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5" name="ZoneTexte 14">
            <a:extLst>
              <a:ext uri="{FF2B5EF4-FFF2-40B4-BE49-F238E27FC236}">
                <a16:creationId xmlns:a16="http://schemas.microsoft.com/office/drawing/2014/main" id="{C25B9F61-F0A7-0E82-70D3-2C76E905C414}"/>
              </a:ext>
            </a:extLst>
          </p:cNvPr>
          <p:cNvSpPr txBox="1"/>
          <p:nvPr/>
        </p:nvSpPr>
        <p:spPr>
          <a:xfrm>
            <a:off x="4263572" y="3827552"/>
            <a:ext cx="3230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chemeClr val="bg1"/>
                </a:solidFill>
              </a:rPr>
              <a:t> 500   100   10   1    </a:t>
            </a:r>
          </a:p>
        </p:txBody>
      </p:sp>
      <p:sp>
        <p:nvSpPr>
          <p:cNvPr id="4" name="Signe de multiplication 3">
            <a:extLst>
              <a:ext uri="{FF2B5EF4-FFF2-40B4-BE49-F238E27FC236}">
                <a16:creationId xmlns:a16="http://schemas.microsoft.com/office/drawing/2014/main" id="{E10DCB20-0A84-206F-05C1-F447634B8535}"/>
              </a:ext>
            </a:extLst>
          </p:cNvPr>
          <p:cNvSpPr/>
          <p:nvPr/>
        </p:nvSpPr>
        <p:spPr>
          <a:xfrm>
            <a:off x="288919" y="1067065"/>
            <a:ext cx="482930" cy="482930"/>
          </a:xfrm>
          <a:prstGeom prst="mathMultiply">
            <a:avLst>
              <a:gd name="adj1" fmla="val 10405"/>
            </a:avLst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C000"/>
              </a:solidFill>
            </a:endParaRPr>
          </a:p>
        </p:txBody>
      </p:sp>
      <p:sp>
        <p:nvSpPr>
          <p:cNvPr id="10" name="Signe de multiplication 9">
            <a:extLst>
              <a:ext uri="{FF2B5EF4-FFF2-40B4-BE49-F238E27FC236}">
                <a16:creationId xmlns:a16="http://schemas.microsoft.com/office/drawing/2014/main" id="{B3DD4BB4-6100-4787-1202-A3B2F54A7487}"/>
              </a:ext>
            </a:extLst>
          </p:cNvPr>
          <p:cNvSpPr/>
          <p:nvPr/>
        </p:nvSpPr>
        <p:spPr>
          <a:xfrm>
            <a:off x="2058382" y="3809504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Signe de multiplication 10">
            <a:extLst>
              <a:ext uri="{FF2B5EF4-FFF2-40B4-BE49-F238E27FC236}">
                <a16:creationId xmlns:a16="http://schemas.microsoft.com/office/drawing/2014/main" id="{B90E198A-42F3-CE8D-63DE-76BD9E74DFDC}"/>
              </a:ext>
            </a:extLst>
          </p:cNvPr>
          <p:cNvSpPr/>
          <p:nvPr/>
        </p:nvSpPr>
        <p:spPr>
          <a:xfrm>
            <a:off x="2643629" y="3756786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Signe de multiplication 11">
            <a:extLst>
              <a:ext uri="{FF2B5EF4-FFF2-40B4-BE49-F238E27FC236}">
                <a16:creationId xmlns:a16="http://schemas.microsoft.com/office/drawing/2014/main" id="{0C78CAE7-D051-0E66-9905-5B3463D9A9C2}"/>
              </a:ext>
            </a:extLst>
          </p:cNvPr>
          <p:cNvSpPr/>
          <p:nvPr/>
        </p:nvSpPr>
        <p:spPr>
          <a:xfrm>
            <a:off x="2198906" y="4574287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Signe de multiplication 12">
            <a:extLst>
              <a:ext uri="{FF2B5EF4-FFF2-40B4-BE49-F238E27FC236}">
                <a16:creationId xmlns:a16="http://schemas.microsoft.com/office/drawing/2014/main" id="{FA31A17F-E609-10EA-01E8-8DE3C46CBD3D}"/>
              </a:ext>
            </a:extLst>
          </p:cNvPr>
          <p:cNvSpPr/>
          <p:nvPr/>
        </p:nvSpPr>
        <p:spPr>
          <a:xfrm>
            <a:off x="2764363" y="4439662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Signe de multiplication 15">
            <a:extLst>
              <a:ext uri="{FF2B5EF4-FFF2-40B4-BE49-F238E27FC236}">
                <a16:creationId xmlns:a16="http://schemas.microsoft.com/office/drawing/2014/main" id="{E666FB7E-485E-190C-B37F-36C0ACFAE8C4}"/>
              </a:ext>
            </a:extLst>
          </p:cNvPr>
          <p:cNvSpPr/>
          <p:nvPr/>
        </p:nvSpPr>
        <p:spPr>
          <a:xfrm>
            <a:off x="3238085" y="4098224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A1373AD3-D3CA-3F8C-7974-146F4CA52BB4}"/>
              </a:ext>
            </a:extLst>
          </p:cNvPr>
          <p:cNvSpPr txBox="1">
            <a:spLocks/>
          </p:cNvSpPr>
          <p:nvPr/>
        </p:nvSpPr>
        <p:spPr>
          <a:xfrm>
            <a:off x="1744410" y="305834"/>
            <a:ext cx="7886700" cy="5413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2800"/>
              <a:t>Complète pour avoir le score indiqué. </a:t>
            </a:r>
            <a:endParaRPr lang="fr-FR" sz="2800" dirty="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B5BDD56-34FB-EA00-7883-7C2EC7F23A80}"/>
              </a:ext>
            </a:extLst>
          </p:cNvPr>
          <p:cNvSpPr/>
          <p:nvPr/>
        </p:nvSpPr>
        <p:spPr>
          <a:xfrm>
            <a:off x="7952270" y="390591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CE2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F3320B0C-A869-C628-D83C-64AD2409C3F5}"/>
              </a:ext>
            </a:extLst>
          </p:cNvPr>
          <p:cNvSpPr/>
          <p:nvPr/>
        </p:nvSpPr>
        <p:spPr>
          <a:xfrm>
            <a:off x="0" y="390591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CE1</a:t>
            </a:r>
          </a:p>
        </p:txBody>
      </p: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943383BA-B74A-A77F-973C-8B3189EF3F68}"/>
              </a:ext>
            </a:extLst>
          </p:cNvPr>
          <p:cNvCxnSpPr>
            <a:cxnSpLocks/>
          </p:cNvCxnSpPr>
          <p:nvPr/>
        </p:nvCxnSpPr>
        <p:spPr>
          <a:xfrm>
            <a:off x="4572000" y="869587"/>
            <a:ext cx="0" cy="576864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Groupe 41">
            <a:extLst>
              <a:ext uri="{FF2B5EF4-FFF2-40B4-BE49-F238E27FC236}">
                <a16:creationId xmlns:a16="http://schemas.microsoft.com/office/drawing/2014/main" id="{5ABC41F4-0032-5771-2A62-21081F0416D5}"/>
              </a:ext>
            </a:extLst>
          </p:cNvPr>
          <p:cNvGrpSpPr/>
          <p:nvPr/>
        </p:nvGrpSpPr>
        <p:grpSpPr>
          <a:xfrm>
            <a:off x="4642210" y="2183569"/>
            <a:ext cx="4501789" cy="4454662"/>
            <a:chOff x="1810869" y="1335737"/>
            <a:chExt cx="5580684" cy="5522262"/>
          </a:xfrm>
        </p:grpSpPr>
        <p:grpSp>
          <p:nvGrpSpPr>
            <p:cNvPr id="43" name="Groupe 42">
              <a:extLst>
                <a:ext uri="{FF2B5EF4-FFF2-40B4-BE49-F238E27FC236}">
                  <a16:creationId xmlns:a16="http://schemas.microsoft.com/office/drawing/2014/main" id="{83008CE7-3F4F-28D9-52D9-05F77E611CAF}"/>
                </a:ext>
              </a:extLst>
            </p:cNvPr>
            <p:cNvGrpSpPr/>
            <p:nvPr/>
          </p:nvGrpSpPr>
          <p:grpSpPr>
            <a:xfrm>
              <a:off x="1810869" y="1335737"/>
              <a:ext cx="5522262" cy="5522262"/>
              <a:chOff x="1810869" y="1335737"/>
              <a:chExt cx="5522262" cy="5522262"/>
            </a:xfrm>
          </p:grpSpPr>
          <p:sp>
            <p:nvSpPr>
              <p:cNvPr id="45" name="Ellipse 44">
                <a:extLst>
                  <a:ext uri="{FF2B5EF4-FFF2-40B4-BE49-F238E27FC236}">
                    <a16:creationId xmlns:a16="http://schemas.microsoft.com/office/drawing/2014/main" id="{D085B0D1-5B20-84EA-3C6B-5E2FFDB129C0}"/>
                  </a:ext>
                </a:extLst>
              </p:cNvPr>
              <p:cNvSpPr/>
              <p:nvPr/>
            </p:nvSpPr>
            <p:spPr>
              <a:xfrm>
                <a:off x="1810869" y="1335737"/>
                <a:ext cx="5522262" cy="552226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400"/>
              </a:p>
            </p:txBody>
          </p:sp>
          <p:grpSp>
            <p:nvGrpSpPr>
              <p:cNvPr id="46" name="Groupe 45">
                <a:extLst>
                  <a:ext uri="{FF2B5EF4-FFF2-40B4-BE49-F238E27FC236}">
                    <a16:creationId xmlns:a16="http://schemas.microsoft.com/office/drawing/2014/main" id="{AAB9EA70-262A-1408-B331-8B9F72623127}"/>
                  </a:ext>
                </a:extLst>
              </p:cNvPr>
              <p:cNvGrpSpPr/>
              <p:nvPr/>
            </p:nvGrpSpPr>
            <p:grpSpPr>
              <a:xfrm>
                <a:off x="2449698" y="1978930"/>
                <a:ext cx="4235876" cy="4235876"/>
                <a:chOff x="1769095" y="964166"/>
                <a:chExt cx="5400000" cy="5400000"/>
              </a:xfrm>
            </p:grpSpPr>
            <p:sp>
              <p:nvSpPr>
                <p:cNvPr id="47" name="Ellipse 46">
                  <a:extLst>
                    <a:ext uri="{FF2B5EF4-FFF2-40B4-BE49-F238E27FC236}">
                      <a16:creationId xmlns:a16="http://schemas.microsoft.com/office/drawing/2014/main" id="{531D8CE8-8950-94C7-AB60-C37A1401304D}"/>
                    </a:ext>
                  </a:extLst>
                </p:cNvPr>
                <p:cNvSpPr/>
                <p:nvPr/>
              </p:nvSpPr>
              <p:spPr>
                <a:xfrm>
                  <a:off x="1769095" y="964166"/>
                  <a:ext cx="5400000" cy="54000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48" name="Ellipse 47">
                  <a:extLst>
                    <a:ext uri="{FF2B5EF4-FFF2-40B4-BE49-F238E27FC236}">
                      <a16:creationId xmlns:a16="http://schemas.microsoft.com/office/drawing/2014/main" id="{EA24CC49-1A20-E866-96BF-0838DF264C72}"/>
                    </a:ext>
                  </a:extLst>
                </p:cNvPr>
                <p:cNvSpPr/>
                <p:nvPr/>
              </p:nvSpPr>
              <p:spPr>
                <a:xfrm>
                  <a:off x="2669093" y="1864165"/>
                  <a:ext cx="3600000" cy="360000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49" name="Ellipse 48">
                  <a:extLst>
                    <a:ext uri="{FF2B5EF4-FFF2-40B4-BE49-F238E27FC236}">
                      <a16:creationId xmlns:a16="http://schemas.microsoft.com/office/drawing/2014/main" id="{5634485D-7DBE-EA8B-B182-9377E81FE305}"/>
                    </a:ext>
                  </a:extLst>
                </p:cNvPr>
                <p:cNvSpPr/>
                <p:nvPr/>
              </p:nvSpPr>
              <p:spPr>
                <a:xfrm>
                  <a:off x="3569093" y="2764165"/>
                  <a:ext cx="1800000" cy="18000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</p:grpSp>
        </p:grpSp>
        <p:sp>
          <p:nvSpPr>
            <p:cNvPr id="44" name="ZoneTexte 43">
              <a:extLst>
                <a:ext uri="{FF2B5EF4-FFF2-40B4-BE49-F238E27FC236}">
                  <a16:creationId xmlns:a16="http://schemas.microsoft.com/office/drawing/2014/main" id="{1370D705-C487-0011-E889-CAAE00BDC18B}"/>
                </a:ext>
              </a:extLst>
            </p:cNvPr>
            <p:cNvSpPr txBox="1"/>
            <p:nvPr/>
          </p:nvSpPr>
          <p:spPr>
            <a:xfrm>
              <a:off x="3873835" y="3535164"/>
              <a:ext cx="3517718" cy="648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</a:t>
              </a:r>
              <a:r>
                <a:rPr lang="fr-FR" sz="2800" b="1" dirty="0">
                  <a:solidFill>
                    <a:schemeClr val="bg1"/>
                  </a:solidFill>
                </a:rPr>
                <a:t>1000   100  10    1    </a:t>
              </a:r>
              <a:endParaRPr lang="fr-FR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0" name="Groupe 49">
            <a:extLst>
              <a:ext uri="{FF2B5EF4-FFF2-40B4-BE49-F238E27FC236}">
                <a16:creationId xmlns:a16="http://schemas.microsoft.com/office/drawing/2014/main" id="{DC9CCA41-E2A5-A7E4-E562-AD6655198373}"/>
              </a:ext>
            </a:extLst>
          </p:cNvPr>
          <p:cNvGrpSpPr/>
          <p:nvPr/>
        </p:nvGrpSpPr>
        <p:grpSpPr>
          <a:xfrm>
            <a:off x="8491943" y="4330700"/>
            <a:ext cx="597888" cy="646331"/>
            <a:chOff x="3697887" y="4363840"/>
            <a:chExt cx="597888" cy="646331"/>
          </a:xfrm>
        </p:grpSpPr>
        <p:sp>
          <p:nvSpPr>
            <p:cNvPr id="51" name="Signe de multiplication 50">
              <a:extLst>
                <a:ext uri="{FF2B5EF4-FFF2-40B4-BE49-F238E27FC236}">
                  <a16:creationId xmlns:a16="http://schemas.microsoft.com/office/drawing/2014/main" id="{C1AD8062-9D4B-06CC-DB59-DFD8ABE40CD2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2" name="ZoneTexte 51">
              <a:extLst>
                <a:ext uri="{FF2B5EF4-FFF2-40B4-BE49-F238E27FC236}">
                  <a16:creationId xmlns:a16="http://schemas.microsoft.com/office/drawing/2014/main" id="{9FF60CE9-C373-1D86-A1FB-91A228169917}"/>
                </a:ext>
              </a:extLst>
            </p:cNvPr>
            <p:cNvSpPr txBox="1"/>
            <p:nvPr/>
          </p:nvSpPr>
          <p:spPr>
            <a:xfrm>
              <a:off x="3697887" y="43638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3</a:t>
              </a:r>
            </a:p>
          </p:txBody>
        </p:sp>
      </p:grpSp>
      <p:grpSp>
        <p:nvGrpSpPr>
          <p:cNvPr id="53" name="Groupe 52">
            <a:extLst>
              <a:ext uri="{FF2B5EF4-FFF2-40B4-BE49-F238E27FC236}">
                <a16:creationId xmlns:a16="http://schemas.microsoft.com/office/drawing/2014/main" id="{813B74BD-0792-8024-93C1-12B278FD7B0D}"/>
              </a:ext>
            </a:extLst>
          </p:cNvPr>
          <p:cNvGrpSpPr/>
          <p:nvPr/>
        </p:nvGrpSpPr>
        <p:grpSpPr>
          <a:xfrm>
            <a:off x="6557074" y="4277958"/>
            <a:ext cx="639893" cy="646331"/>
            <a:chOff x="3655882" y="4438577"/>
            <a:chExt cx="639893" cy="646331"/>
          </a:xfrm>
        </p:grpSpPr>
        <p:sp>
          <p:nvSpPr>
            <p:cNvPr id="54" name="Signe de multiplication 53">
              <a:extLst>
                <a:ext uri="{FF2B5EF4-FFF2-40B4-BE49-F238E27FC236}">
                  <a16:creationId xmlns:a16="http://schemas.microsoft.com/office/drawing/2014/main" id="{22BEFD2E-5C05-0E33-6A7A-FAF5A70316EE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5" name="ZoneTexte 54">
              <a:extLst>
                <a:ext uri="{FF2B5EF4-FFF2-40B4-BE49-F238E27FC236}">
                  <a16:creationId xmlns:a16="http://schemas.microsoft.com/office/drawing/2014/main" id="{38A6B01F-999E-D52A-122B-CB52B0B4E09E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5</a:t>
              </a:r>
            </a:p>
          </p:txBody>
        </p:sp>
      </p:grpSp>
      <p:grpSp>
        <p:nvGrpSpPr>
          <p:cNvPr id="56" name="Groupe 55">
            <a:extLst>
              <a:ext uri="{FF2B5EF4-FFF2-40B4-BE49-F238E27FC236}">
                <a16:creationId xmlns:a16="http://schemas.microsoft.com/office/drawing/2014/main" id="{96C0412A-0086-DC59-B8F6-67F92BBCE2C2}"/>
              </a:ext>
            </a:extLst>
          </p:cNvPr>
          <p:cNvGrpSpPr/>
          <p:nvPr/>
        </p:nvGrpSpPr>
        <p:grpSpPr>
          <a:xfrm>
            <a:off x="7006776" y="3366561"/>
            <a:ext cx="639893" cy="646331"/>
            <a:chOff x="3655882" y="4438577"/>
            <a:chExt cx="639893" cy="646331"/>
          </a:xfrm>
        </p:grpSpPr>
        <p:sp>
          <p:nvSpPr>
            <p:cNvPr id="57" name="Signe de multiplication 56">
              <a:extLst>
                <a:ext uri="{FF2B5EF4-FFF2-40B4-BE49-F238E27FC236}">
                  <a16:creationId xmlns:a16="http://schemas.microsoft.com/office/drawing/2014/main" id="{F254F4A7-D462-FA5F-CA3B-E702E2B13E39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8" name="ZoneTexte 57">
              <a:extLst>
                <a:ext uri="{FF2B5EF4-FFF2-40B4-BE49-F238E27FC236}">
                  <a16:creationId xmlns:a16="http://schemas.microsoft.com/office/drawing/2014/main" id="{2E47A843-3409-07AB-924A-502CD080DDC5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?</a:t>
              </a:r>
            </a:p>
          </p:txBody>
        </p:sp>
      </p:grpSp>
      <p:grpSp>
        <p:nvGrpSpPr>
          <p:cNvPr id="59" name="Groupe 58">
            <a:extLst>
              <a:ext uri="{FF2B5EF4-FFF2-40B4-BE49-F238E27FC236}">
                <a16:creationId xmlns:a16="http://schemas.microsoft.com/office/drawing/2014/main" id="{7657A271-14B2-FC94-9E68-D7AAA914F249}"/>
              </a:ext>
            </a:extLst>
          </p:cNvPr>
          <p:cNvGrpSpPr/>
          <p:nvPr/>
        </p:nvGrpSpPr>
        <p:grpSpPr>
          <a:xfrm>
            <a:off x="7667671" y="4903558"/>
            <a:ext cx="597888" cy="646331"/>
            <a:chOff x="3697887" y="4363840"/>
            <a:chExt cx="597888" cy="646331"/>
          </a:xfrm>
        </p:grpSpPr>
        <p:sp>
          <p:nvSpPr>
            <p:cNvPr id="60" name="Signe de multiplication 59">
              <a:extLst>
                <a:ext uri="{FF2B5EF4-FFF2-40B4-BE49-F238E27FC236}">
                  <a16:creationId xmlns:a16="http://schemas.microsoft.com/office/drawing/2014/main" id="{5F9407CD-5B82-27D2-9089-7F595D5BC74C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61" name="ZoneTexte 60">
              <a:extLst>
                <a:ext uri="{FF2B5EF4-FFF2-40B4-BE49-F238E27FC236}">
                  <a16:creationId xmlns:a16="http://schemas.microsoft.com/office/drawing/2014/main" id="{42244C93-ACF0-5693-B86B-CE7E615D4166}"/>
                </a:ext>
              </a:extLst>
            </p:cNvPr>
            <p:cNvSpPr txBox="1"/>
            <p:nvPr/>
          </p:nvSpPr>
          <p:spPr>
            <a:xfrm>
              <a:off x="3697887" y="43638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?</a:t>
              </a:r>
            </a:p>
          </p:txBody>
        </p:sp>
      </p:grpSp>
      <p:sp>
        <p:nvSpPr>
          <p:cNvPr id="62" name="ZoneTexte 61">
            <a:extLst>
              <a:ext uri="{FF2B5EF4-FFF2-40B4-BE49-F238E27FC236}">
                <a16:creationId xmlns:a16="http://schemas.microsoft.com/office/drawing/2014/main" id="{1CDC7E34-4246-F8F2-3539-EB1E022BA762}"/>
              </a:ext>
            </a:extLst>
          </p:cNvPr>
          <p:cNvSpPr txBox="1"/>
          <p:nvPr/>
        </p:nvSpPr>
        <p:spPr>
          <a:xfrm>
            <a:off x="4572000" y="995358"/>
            <a:ext cx="1462891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5 823</a:t>
            </a:r>
          </a:p>
        </p:txBody>
      </p:sp>
      <p:sp>
        <p:nvSpPr>
          <p:cNvPr id="63" name="ZoneTexte 62">
            <a:extLst>
              <a:ext uri="{FF2B5EF4-FFF2-40B4-BE49-F238E27FC236}">
                <a16:creationId xmlns:a16="http://schemas.microsoft.com/office/drawing/2014/main" id="{497D5FC5-E6AB-BD6A-65D5-CA380841DB6F}"/>
              </a:ext>
            </a:extLst>
          </p:cNvPr>
          <p:cNvSpPr txBox="1"/>
          <p:nvPr/>
        </p:nvSpPr>
        <p:spPr>
          <a:xfrm>
            <a:off x="5959187" y="1011386"/>
            <a:ext cx="34169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2060"/>
                </a:solidFill>
              </a:rPr>
              <a:t>= 5×1 000+ …×100</a:t>
            </a:r>
          </a:p>
          <a:p>
            <a:r>
              <a:rPr lang="fr-FR" sz="3200" dirty="0">
                <a:solidFill>
                  <a:srgbClr val="002060"/>
                </a:solidFill>
              </a:rPr>
              <a:t>+ …×10 + 3×1 </a:t>
            </a:r>
          </a:p>
        </p:txBody>
      </p:sp>
      <p:sp>
        <p:nvSpPr>
          <p:cNvPr id="64" name="ZoneTexte 63">
            <a:extLst>
              <a:ext uri="{FF2B5EF4-FFF2-40B4-BE49-F238E27FC236}">
                <a16:creationId xmlns:a16="http://schemas.microsoft.com/office/drawing/2014/main" id="{B014B059-E331-037B-9918-20E393B412FD}"/>
              </a:ext>
            </a:extLst>
          </p:cNvPr>
          <p:cNvSpPr txBox="1"/>
          <p:nvPr/>
        </p:nvSpPr>
        <p:spPr>
          <a:xfrm>
            <a:off x="1943890" y="2714975"/>
            <a:ext cx="3230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chemeClr val="bg1"/>
                </a:solidFill>
              </a:rPr>
              <a:t> 500   100   10       </a:t>
            </a:r>
          </a:p>
        </p:txBody>
      </p:sp>
    </p:spTree>
    <p:extLst>
      <p:ext uri="{BB962C8B-B14F-4D97-AF65-F5344CB8AC3E}">
        <p14:creationId xmlns:p14="http://schemas.microsoft.com/office/powerpoint/2010/main" val="38839829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62" grpId="0" animBg="1"/>
      <p:bldP spid="6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16169E-AA17-4E28-E8C2-0279AC6E25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7A02972-18C4-B181-6946-47869CDCE3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grpSp>
        <p:nvGrpSpPr>
          <p:cNvPr id="6" name="Groupe 5">
            <a:extLst>
              <a:ext uri="{FF2B5EF4-FFF2-40B4-BE49-F238E27FC236}">
                <a16:creationId xmlns:a16="http://schemas.microsoft.com/office/drawing/2014/main" id="{A6BD4172-5F34-60BB-E492-418351953C8B}"/>
              </a:ext>
            </a:extLst>
          </p:cNvPr>
          <p:cNvGrpSpPr/>
          <p:nvPr/>
        </p:nvGrpSpPr>
        <p:grpSpPr>
          <a:xfrm>
            <a:off x="181910" y="979072"/>
            <a:ext cx="4235876" cy="4235876"/>
            <a:chOff x="1769093" y="964165"/>
            <a:chExt cx="5400000" cy="5400000"/>
          </a:xfrm>
        </p:grpSpPr>
        <p:sp>
          <p:nvSpPr>
            <p:cNvPr id="8" name="Ellipse 7">
              <a:extLst>
                <a:ext uri="{FF2B5EF4-FFF2-40B4-BE49-F238E27FC236}">
                  <a16:creationId xmlns:a16="http://schemas.microsoft.com/office/drawing/2014/main" id="{7BBBCCCB-9F83-C9A9-0E2D-C335ADE1AE1F}"/>
                </a:ext>
              </a:extLst>
            </p:cNvPr>
            <p:cNvSpPr/>
            <p:nvPr/>
          </p:nvSpPr>
          <p:spPr>
            <a:xfrm>
              <a:off x="1769093" y="964165"/>
              <a:ext cx="5400000" cy="5400000"/>
            </a:xfrm>
            <a:prstGeom prst="ellipse">
              <a:avLst/>
            </a:prstGeom>
            <a:solidFill>
              <a:srgbClr val="00B0F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9" name="Ellipse 8">
              <a:extLst>
                <a:ext uri="{FF2B5EF4-FFF2-40B4-BE49-F238E27FC236}">
                  <a16:creationId xmlns:a16="http://schemas.microsoft.com/office/drawing/2014/main" id="{AC222850-8B0B-A7CD-6000-3D493E5736CA}"/>
                </a:ext>
              </a:extLst>
            </p:cNvPr>
            <p:cNvSpPr/>
            <p:nvPr/>
          </p:nvSpPr>
          <p:spPr>
            <a:xfrm>
              <a:off x="2669093" y="1864165"/>
              <a:ext cx="3600000" cy="3600000"/>
            </a:xfrm>
            <a:prstGeom prst="ellipse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4" name="Ellipse 13">
              <a:extLst>
                <a:ext uri="{FF2B5EF4-FFF2-40B4-BE49-F238E27FC236}">
                  <a16:creationId xmlns:a16="http://schemas.microsoft.com/office/drawing/2014/main" id="{32DFD097-19AD-03B2-AD6A-1B63E4627F1D}"/>
                </a:ext>
              </a:extLst>
            </p:cNvPr>
            <p:cNvSpPr/>
            <p:nvPr/>
          </p:nvSpPr>
          <p:spPr>
            <a:xfrm>
              <a:off x="3569093" y="2764165"/>
              <a:ext cx="1800000" cy="1800000"/>
            </a:xfrm>
            <a:prstGeom prst="ellipse">
              <a:avLst/>
            </a:prstGeom>
            <a:solidFill>
              <a:srgbClr val="C00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5" name="ZoneTexte 14">
            <a:extLst>
              <a:ext uri="{FF2B5EF4-FFF2-40B4-BE49-F238E27FC236}">
                <a16:creationId xmlns:a16="http://schemas.microsoft.com/office/drawing/2014/main" id="{F1E092A3-0A72-DFB3-844F-F6AF505AE9FB}"/>
              </a:ext>
            </a:extLst>
          </p:cNvPr>
          <p:cNvSpPr txBox="1"/>
          <p:nvPr/>
        </p:nvSpPr>
        <p:spPr>
          <a:xfrm>
            <a:off x="4263572" y="3827552"/>
            <a:ext cx="3230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chemeClr val="bg1"/>
                </a:solidFill>
              </a:rPr>
              <a:t> 500   100   10   1    </a:t>
            </a:r>
          </a:p>
        </p:txBody>
      </p:sp>
      <p:sp>
        <p:nvSpPr>
          <p:cNvPr id="4" name="Signe de multiplication 3">
            <a:extLst>
              <a:ext uri="{FF2B5EF4-FFF2-40B4-BE49-F238E27FC236}">
                <a16:creationId xmlns:a16="http://schemas.microsoft.com/office/drawing/2014/main" id="{B0671961-AA6B-88EE-F9CD-6E14526577FD}"/>
              </a:ext>
            </a:extLst>
          </p:cNvPr>
          <p:cNvSpPr/>
          <p:nvPr/>
        </p:nvSpPr>
        <p:spPr>
          <a:xfrm>
            <a:off x="1957441" y="3230286"/>
            <a:ext cx="482930" cy="482930"/>
          </a:xfrm>
          <a:prstGeom prst="mathMultiply">
            <a:avLst>
              <a:gd name="adj1" fmla="val 10405"/>
            </a:avLst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C000"/>
              </a:solidFill>
            </a:endParaRPr>
          </a:p>
        </p:txBody>
      </p:sp>
      <p:sp>
        <p:nvSpPr>
          <p:cNvPr id="10" name="Signe de multiplication 9">
            <a:extLst>
              <a:ext uri="{FF2B5EF4-FFF2-40B4-BE49-F238E27FC236}">
                <a16:creationId xmlns:a16="http://schemas.microsoft.com/office/drawing/2014/main" id="{A641A458-E69E-B032-C628-D6CF4F419BE7}"/>
              </a:ext>
            </a:extLst>
          </p:cNvPr>
          <p:cNvSpPr/>
          <p:nvPr/>
        </p:nvSpPr>
        <p:spPr>
          <a:xfrm>
            <a:off x="2058382" y="3809504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1" name="Signe de multiplication 10">
            <a:extLst>
              <a:ext uri="{FF2B5EF4-FFF2-40B4-BE49-F238E27FC236}">
                <a16:creationId xmlns:a16="http://schemas.microsoft.com/office/drawing/2014/main" id="{1C8D2CF7-1B53-97CC-90C7-2D52C4CACBF6}"/>
              </a:ext>
            </a:extLst>
          </p:cNvPr>
          <p:cNvSpPr/>
          <p:nvPr/>
        </p:nvSpPr>
        <p:spPr>
          <a:xfrm>
            <a:off x="2643629" y="3756786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2" name="Signe de multiplication 11">
            <a:extLst>
              <a:ext uri="{FF2B5EF4-FFF2-40B4-BE49-F238E27FC236}">
                <a16:creationId xmlns:a16="http://schemas.microsoft.com/office/drawing/2014/main" id="{AFDF7430-E3D7-97C9-AC63-E78A0C1D4E44}"/>
              </a:ext>
            </a:extLst>
          </p:cNvPr>
          <p:cNvSpPr/>
          <p:nvPr/>
        </p:nvSpPr>
        <p:spPr>
          <a:xfrm>
            <a:off x="2198906" y="4574287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Signe de multiplication 12">
            <a:extLst>
              <a:ext uri="{FF2B5EF4-FFF2-40B4-BE49-F238E27FC236}">
                <a16:creationId xmlns:a16="http://schemas.microsoft.com/office/drawing/2014/main" id="{863E8F92-DDEB-541C-6308-611DFBA67B4C}"/>
              </a:ext>
            </a:extLst>
          </p:cNvPr>
          <p:cNvSpPr/>
          <p:nvPr/>
        </p:nvSpPr>
        <p:spPr>
          <a:xfrm>
            <a:off x="2764363" y="4439662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Signe de multiplication 15">
            <a:extLst>
              <a:ext uri="{FF2B5EF4-FFF2-40B4-BE49-F238E27FC236}">
                <a16:creationId xmlns:a16="http://schemas.microsoft.com/office/drawing/2014/main" id="{1183B9E4-5791-9B26-1F6A-64C9D62878D8}"/>
              </a:ext>
            </a:extLst>
          </p:cNvPr>
          <p:cNvSpPr/>
          <p:nvPr/>
        </p:nvSpPr>
        <p:spPr>
          <a:xfrm>
            <a:off x="3238085" y="4098224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5" name="Titre 1">
            <a:extLst>
              <a:ext uri="{FF2B5EF4-FFF2-40B4-BE49-F238E27FC236}">
                <a16:creationId xmlns:a16="http://schemas.microsoft.com/office/drawing/2014/main" id="{310E18C7-B3C0-C0FA-4CD2-2F96A94869EE}"/>
              </a:ext>
            </a:extLst>
          </p:cNvPr>
          <p:cNvSpPr txBox="1">
            <a:spLocks/>
          </p:cNvSpPr>
          <p:nvPr/>
        </p:nvSpPr>
        <p:spPr>
          <a:xfrm>
            <a:off x="3922520" y="305834"/>
            <a:ext cx="5708589" cy="5413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2800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29CA921-29BF-3C8C-C9D4-FBC1A6B9F3CC}"/>
              </a:ext>
            </a:extLst>
          </p:cNvPr>
          <p:cNvSpPr/>
          <p:nvPr/>
        </p:nvSpPr>
        <p:spPr>
          <a:xfrm>
            <a:off x="7952270" y="390591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CE2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B71AC908-DE76-FF80-B175-D18D29313F3C}"/>
              </a:ext>
            </a:extLst>
          </p:cNvPr>
          <p:cNvSpPr/>
          <p:nvPr/>
        </p:nvSpPr>
        <p:spPr>
          <a:xfrm>
            <a:off x="0" y="390591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CE1</a:t>
            </a:r>
          </a:p>
        </p:txBody>
      </p:sp>
      <p:cxnSp>
        <p:nvCxnSpPr>
          <p:cNvPr id="19" name="Connecteur droit 18">
            <a:extLst>
              <a:ext uri="{FF2B5EF4-FFF2-40B4-BE49-F238E27FC236}">
                <a16:creationId xmlns:a16="http://schemas.microsoft.com/office/drawing/2014/main" id="{8E208663-3875-544A-60F9-79ADE4299BF6}"/>
              </a:ext>
            </a:extLst>
          </p:cNvPr>
          <p:cNvCxnSpPr>
            <a:cxnSpLocks/>
          </p:cNvCxnSpPr>
          <p:nvPr/>
        </p:nvCxnSpPr>
        <p:spPr>
          <a:xfrm>
            <a:off x="4572000" y="869587"/>
            <a:ext cx="0" cy="576864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Groupe 41">
            <a:extLst>
              <a:ext uri="{FF2B5EF4-FFF2-40B4-BE49-F238E27FC236}">
                <a16:creationId xmlns:a16="http://schemas.microsoft.com/office/drawing/2014/main" id="{E64168FF-548D-834C-AE3D-03B43F5DED5B}"/>
              </a:ext>
            </a:extLst>
          </p:cNvPr>
          <p:cNvGrpSpPr/>
          <p:nvPr/>
        </p:nvGrpSpPr>
        <p:grpSpPr>
          <a:xfrm>
            <a:off x="4642210" y="2183569"/>
            <a:ext cx="4501789" cy="4454662"/>
            <a:chOff x="1810869" y="1335737"/>
            <a:chExt cx="5580684" cy="5522262"/>
          </a:xfrm>
        </p:grpSpPr>
        <p:grpSp>
          <p:nvGrpSpPr>
            <p:cNvPr id="43" name="Groupe 42">
              <a:extLst>
                <a:ext uri="{FF2B5EF4-FFF2-40B4-BE49-F238E27FC236}">
                  <a16:creationId xmlns:a16="http://schemas.microsoft.com/office/drawing/2014/main" id="{8D7D5F6F-ED0E-C1FC-975F-24384B6F8384}"/>
                </a:ext>
              </a:extLst>
            </p:cNvPr>
            <p:cNvGrpSpPr/>
            <p:nvPr/>
          </p:nvGrpSpPr>
          <p:grpSpPr>
            <a:xfrm>
              <a:off x="1810869" y="1335737"/>
              <a:ext cx="5522262" cy="5522262"/>
              <a:chOff x="1810869" y="1335737"/>
              <a:chExt cx="5522262" cy="5522262"/>
            </a:xfrm>
          </p:grpSpPr>
          <p:sp>
            <p:nvSpPr>
              <p:cNvPr id="45" name="Ellipse 44">
                <a:extLst>
                  <a:ext uri="{FF2B5EF4-FFF2-40B4-BE49-F238E27FC236}">
                    <a16:creationId xmlns:a16="http://schemas.microsoft.com/office/drawing/2014/main" id="{B9AEF23F-08F9-54C1-AACA-82C0D027830B}"/>
                  </a:ext>
                </a:extLst>
              </p:cNvPr>
              <p:cNvSpPr/>
              <p:nvPr/>
            </p:nvSpPr>
            <p:spPr>
              <a:xfrm>
                <a:off x="1810869" y="1335737"/>
                <a:ext cx="5522262" cy="552226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400"/>
              </a:p>
            </p:txBody>
          </p:sp>
          <p:grpSp>
            <p:nvGrpSpPr>
              <p:cNvPr id="46" name="Groupe 45">
                <a:extLst>
                  <a:ext uri="{FF2B5EF4-FFF2-40B4-BE49-F238E27FC236}">
                    <a16:creationId xmlns:a16="http://schemas.microsoft.com/office/drawing/2014/main" id="{B542A069-B93D-AC61-E09B-EB2E3BBC3313}"/>
                  </a:ext>
                </a:extLst>
              </p:cNvPr>
              <p:cNvGrpSpPr/>
              <p:nvPr/>
            </p:nvGrpSpPr>
            <p:grpSpPr>
              <a:xfrm>
                <a:off x="2449698" y="1978930"/>
                <a:ext cx="4235876" cy="4235876"/>
                <a:chOff x="1769095" y="964166"/>
                <a:chExt cx="5400000" cy="5400000"/>
              </a:xfrm>
            </p:grpSpPr>
            <p:sp>
              <p:nvSpPr>
                <p:cNvPr id="47" name="Ellipse 46">
                  <a:extLst>
                    <a:ext uri="{FF2B5EF4-FFF2-40B4-BE49-F238E27FC236}">
                      <a16:creationId xmlns:a16="http://schemas.microsoft.com/office/drawing/2014/main" id="{B342A531-06B5-CFF2-7F9B-439ECB766027}"/>
                    </a:ext>
                  </a:extLst>
                </p:cNvPr>
                <p:cNvSpPr/>
                <p:nvPr/>
              </p:nvSpPr>
              <p:spPr>
                <a:xfrm>
                  <a:off x="1769095" y="964166"/>
                  <a:ext cx="5400000" cy="54000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48" name="Ellipse 47">
                  <a:extLst>
                    <a:ext uri="{FF2B5EF4-FFF2-40B4-BE49-F238E27FC236}">
                      <a16:creationId xmlns:a16="http://schemas.microsoft.com/office/drawing/2014/main" id="{919837D8-4763-A6F9-FA75-3E40414BE664}"/>
                    </a:ext>
                  </a:extLst>
                </p:cNvPr>
                <p:cNvSpPr/>
                <p:nvPr/>
              </p:nvSpPr>
              <p:spPr>
                <a:xfrm>
                  <a:off x="2669093" y="1864165"/>
                  <a:ext cx="3600000" cy="360000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49" name="Ellipse 48">
                  <a:extLst>
                    <a:ext uri="{FF2B5EF4-FFF2-40B4-BE49-F238E27FC236}">
                      <a16:creationId xmlns:a16="http://schemas.microsoft.com/office/drawing/2014/main" id="{F8AAD62B-71B6-E98B-3327-7E25CA2918F5}"/>
                    </a:ext>
                  </a:extLst>
                </p:cNvPr>
                <p:cNvSpPr/>
                <p:nvPr/>
              </p:nvSpPr>
              <p:spPr>
                <a:xfrm>
                  <a:off x="3569093" y="2764165"/>
                  <a:ext cx="1800000" cy="18000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</p:grpSp>
        </p:grpSp>
        <p:sp>
          <p:nvSpPr>
            <p:cNvPr id="44" name="ZoneTexte 43">
              <a:extLst>
                <a:ext uri="{FF2B5EF4-FFF2-40B4-BE49-F238E27FC236}">
                  <a16:creationId xmlns:a16="http://schemas.microsoft.com/office/drawing/2014/main" id="{42CEB20A-BCA5-D59E-0D6E-E0CA521BFA66}"/>
                </a:ext>
              </a:extLst>
            </p:cNvPr>
            <p:cNvSpPr txBox="1"/>
            <p:nvPr/>
          </p:nvSpPr>
          <p:spPr>
            <a:xfrm>
              <a:off x="3873835" y="3535164"/>
              <a:ext cx="3517718" cy="6486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</a:t>
              </a:r>
              <a:r>
                <a:rPr lang="fr-FR" sz="2800" b="1" dirty="0">
                  <a:solidFill>
                    <a:schemeClr val="bg1"/>
                  </a:solidFill>
                </a:rPr>
                <a:t>1000   100  10    1    </a:t>
              </a:r>
              <a:endParaRPr lang="fr-FR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0" name="Groupe 49">
            <a:extLst>
              <a:ext uri="{FF2B5EF4-FFF2-40B4-BE49-F238E27FC236}">
                <a16:creationId xmlns:a16="http://schemas.microsoft.com/office/drawing/2014/main" id="{4707D3AF-A343-A4D9-3A34-5D5707CEB22C}"/>
              </a:ext>
            </a:extLst>
          </p:cNvPr>
          <p:cNvGrpSpPr/>
          <p:nvPr/>
        </p:nvGrpSpPr>
        <p:grpSpPr>
          <a:xfrm>
            <a:off x="8491943" y="4330700"/>
            <a:ext cx="597888" cy="646331"/>
            <a:chOff x="3697887" y="4363840"/>
            <a:chExt cx="597888" cy="646331"/>
          </a:xfrm>
        </p:grpSpPr>
        <p:sp>
          <p:nvSpPr>
            <p:cNvPr id="51" name="Signe de multiplication 50">
              <a:extLst>
                <a:ext uri="{FF2B5EF4-FFF2-40B4-BE49-F238E27FC236}">
                  <a16:creationId xmlns:a16="http://schemas.microsoft.com/office/drawing/2014/main" id="{ECB3A9E2-702D-9933-7ED9-0D423FC238AF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2" name="ZoneTexte 51">
              <a:extLst>
                <a:ext uri="{FF2B5EF4-FFF2-40B4-BE49-F238E27FC236}">
                  <a16:creationId xmlns:a16="http://schemas.microsoft.com/office/drawing/2014/main" id="{953F9ADB-E335-F846-9235-4DF1C6A59F09}"/>
                </a:ext>
              </a:extLst>
            </p:cNvPr>
            <p:cNvSpPr txBox="1"/>
            <p:nvPr/>
          </p:nvSpPr>
          <p:spPr>
            <a:xfrm>
              <a:off x="3697887" y="43638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3</a:t>
              </a:r>
            </a:p>
          </p:txBody>
        </p:sp>
      </p:grpSp>
      <p:grpSp>
        <p:nvGrpSpPr>
          <p:cNvPr id="53" name="Groupe 52">
            <a:extLst>
              <a:ext uri="{FF2B5EF4-FFF2-40B4-BE49-F238E27FC236}">
                <a16:creationId xmlns:a16="http://schemas.microsoft.com/office/drawing/2014/main" id="{A38F913C-6DCB-ABE3-1A0D-3A628D33DF4F}"/>
              </a:ext>
            </a:extLst>
          </p:cNvPr>
          <p:cNvGrpSpPr/>
          <p:nvPr/>
        </p:nvGrpSpPr>
        <p:grpSpPr>
          <a:xfrm>
            <a:off x="6557074" y="4277958"/>
            <a:ext cx="639893" cy="646331"/>
            <a:chOff x="3655882" y="4438577"/>
            <a:chExt cx="639893" cy="646331"/>
          </a:xfrm>
        </p:grpSpPr>
        <p:sp>
          <p:nvSpPr>
            <p:cNvPr id="54" name="Signe de multiplication 53">
              <a:extLst>
                <a:ext uri="{FF2B5EF4-FFF2-40B4-BE49-F238E27FC236}">
                  <a16:creationId xmlns:a16="http://schemas.microsoft.com/office/drawing/2014/main" id="{483E0737-9A4E-3F77-76FE-6AA6C29E41E7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5" name="ZoneTexte 54">
              <a:extLst>
                <a:ext uri="{FF2B5EF4-FFF2-40B4-BE49-F238E27FC236}">
                  <a16:creationId xmlns:a16="http://schemas.microsoft.com/office/drawing/2014/main" id="{52F46717-B257-784B-C5E9-C6684B0ACC16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5</a:t>
              </a:r>
            </a:p>
          </p:txBody>
        </p:sp>
      </p:grpSp>
      <p:grpSp>
        <p:nvGrpSpPr>
          <p:cNvPr id="56" name="Groupe 55">
            <a:extLst>
              <a:ext uri="{FF2B5EF4-FFF2-40B4-BE49-F238E27FC236}">
                <a16:creationId xmlns:a16="http://schemas.microsoft.com/office/drawing/2014/main" id="{61810042-7195-FA52-A622-CC9FA6B43C5F}"/>
              </a:ext>
            </a:extLst>
          </p:cNvPr>
          <p:cNvGrpSpPr/>
          <p:nvPr/>
        </p:nvGrpSpPr>
        <p:grpSpPr>
          <a:xfrm>
            <a:off x="7006776" y="3366561"/>
            <a:ext cx="639893" cy="646331"/>
            <a:chOff x="3655882" y="4438577"/>
            <a:chExt cx="639893" cy="646331"/>
          </a:xfrm>
        </p:grpSpPr>
        <p:sp>
          <p:nvSpPr>
            <p:cNvPr id="57" name="Signe de multiplication 56">
              <a:extLst>
                <a:ext uri="{FF2B5EF4-FFF2-40B4-BE49-F238E27FC236}">
                  <a16:creationId xmlns:a16="http://schemas.microsoft.com/office/drawing/2014/main" id="{90B83235-43EA-A7E0-D050-6F24EDFDDEA2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58" name="ZoneTexte 57">
              <a:extLst>
                <a:ext uri="{FF2B5EF4-FFF2-40B4-BE49-F238E27FC236}">
                  <a16:creationId xmlns:a16="http://schemas.microsoft.com/office/drawing/2014/main" id="{86E39419-0394-3857-D826-7BD59BC16453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b="1" dirty="0">
                  <a:solidFill>
                    <a:srgbClr val="FF0000"/>
                  </a:solidFill>
                </a:rPr>
                <a:t>8</a:t>
              </a:r>
            </a:p>
          </p:txBody>
        </p:sp>
      </p:grpSp>
      <p:grpSp>
        <p:nvGrpSpPr>
          <p:cNvPr id="59" name="Groupe 58">
            <a:extLst>
              <a:ext uri="{FF2B5EF4-FFF2-40B4-BE49-F238E27FC236}">
                <a16:creationId xmlns:a16="http://schemas.microsoft.com/office/drawing/2014/main" id="{FB235E86-AE8A-8D76-1986-548AB9E7D30C}"/>
              </a:ext>
            </a:extLst>
          </p:cNvPr>
          <p:cNvGrpSpPr/>
          <p:nvPr/>
        </p:nvGrpSpPr>
        <p:grpSpPr>
          <a:xfrm>
            <a:off x="7667671" y="4903558"/>
            <a:ext cx="597888" cy="646331"/>
            <a:chOff x="3697887" y="4363840"/>
            <a:chExt cx="597888" cy="646331"/>
          </a:xfrm>
        </p:grpSpPr>
        <p:sp>
          <p:nvSpPr>
            <p:cNvPr id="60" name="Signe de multiplication 59">
              <a:extLst>
                <a:ext uri="{FF2B5EF4-FFF2-40B4-BE49-F238E27FC236}">
                  <a16:creationId xmlns:a16="http://schemas.microsoft.com/office/drawing/2014/main" id="{EFDB52DB-00D4-5C20-FE43-3EEC18E0B8D6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61" name="ZoneTexte 60">
              <a:extLst>
                <a:ext uri="{FF2B5EF4-FFF2-40B4-BE49-F238E27FC236}">
                  <a16:creationId xmlns:a16="http://schemas.microsoft.com/office/drawing/2014/main" id="{B3BB8CFD-28F4-BEC3-6F7D-E09A69E3F0BB}"/>
                </a:ext>
              </a:extLst>
            </p:cNvPr>
            <p:cNvSpPr txBox="1"/>
            <p:nvPr/>
          </p:nvSpPr>
          <p:spPr>
            <a:xfrm>
              <a:off x="3697887" y="43638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b="1" dirty="0">
                  <a:solidFill>
                    <a:srgbClr val="FF0000"/>
                  </a:solidFill>
                </a:rPr>
                <a:t>2</a:t>
              </a:r>
            </a:p>
          </p:txBody>
        </p:sp>
      </p:grpSp>
      <p:sp>
        <p:nvSpPr>
          <p:cNvPr id="62" name="ZoneTexte 61">
            <a:extLst>
              <a:ext uri="{FF2B5EF4-FFF2-40B4-BE49-F238E27FC236}">
                <a16:creationId xmlns:a16="http://schemas.microsoft.com/office/drawing/2014/main" id="{BD991A8A-536E-B9B5-61F8-81898AE86D6D}"/>
              </a:ext>
            </a:extLst>
          </p:cNvPr>
          <p:cNvSpPr txBox="1"/>
          <p:nvPr/>
        </p:nvSpPr>
        <p:spPr>
          <a:xfrm>
            <a:off x="4572001" y="995358"/>
            <a:ext cx="1306616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5 823</a:t>
            </a:r>
          </a:p>
        </p:txBody>
      </p:sp>
      <p:sp>
        <p:nvSpPr>
          <p:cNvPr id="2" name="ZoneTexte 1">
            <a:extLst>
              <a:ext uri="{FF2B5EF4-FFF2-40B4-BE49-F238E27FC236}">
                <a16:creationId xmlns:a16="http://schemas.microsoft.com/office/drawing/2014/main" id="{DF7FA42F-B91F-3FC4-C80E-B432A7B8557B}"/>
              </a:ext>
            </a:extLst>
          </p:cNvPr>
          <p:cNvSpPr txBox="1"/>
          <p:nvPr/>
        </p:nvSpPr>
        <p:spPr>
          <a:xfrm>
            <a:off x="-1943877" y="5443755"/>
            <a:ext cx="71172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>
                <a:solidFill>
                  <a:srgbClr val="C00000"/>
                </a:solidFill>
              </a:rPr>
              <a:t>730 </a:t>
            </a:r>
            <a:r>
              <a:rPr lang="fr-FR" sz="3600" b="1" dirty="0">
                <a:solidFill>
                  <a:srgbClr val="002060"/>
                </a:solidFill>
              </a:rPr>
              <a:t>= </a:t>
            </a:r>
            <a:r>
              <a:rPr lang="fr-FR" sz="3600" b="1" dirty="0">
                <a:solidFill>
                  <a:srgbClr val="7030A0"/>
                </a:solidFill>
              </a:rPr>
              <a:t>500</a:t>
            </a:r>
            <a:r>
              <a:rPr lang="fr-FR" sz="3600" b="1" dirty="0">
                <a:solidFill>
                  <a:srgbClr val="002060"/>
                </a:solidFill>
              </a:rPr>
              <a:t> +</a:t>
            </a:r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5AA12EF6-D216-3496-4078-563D91A935B1}"/>
              </a:ext>
            </a:extLst>
          </p:cNvPr>
          <p:cNvSpPr txBox="1"/>
          <p:nvPr/>
        </p:nvSpPr>
        <p:spPr>
          <a:xfrm>
            <a:off x="2681836" y="5409312"/>
            <a:ext cx="296972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>
                <a:solidFill>
                  <a:srgbClr val="002060"/>
                </a:solidFill>
              </a:rPr>
              <a:t>200 + 30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CDD06609-1546-0FDE-69A1-7E45169ACC80}"/>
              </a:ext>
            </a:extLst>
          </p:cNvPr>
          <p:cNvSpPr txBox="1"/>
          <p:nvPr/>
        </p:nvSpPr>
        <p:spPr>
          <a:xfrm>
            <a:off x="1943890" y="2714975"/>
            <a:ext cx="3230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chemeClr val="bg1"/>
                </a:solidFill>
              </a:rPr>
              <a:t> 500   100   10       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312C15EA-CEEF-2A68-E9FC-A82C336E6261}"/>
              </a:ext>
            </a:extLst>
          </p:cNvPr>
          <p:cNvSpPr txBox="1"/>
          <p:nvPr/>
        </p:nvSpPr>
        <p:spPr>
          <a:xfrm>
            <a:off x="5768357" y="1056715"/>
            <a:ext cx="65898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2060"/>
                </a:solidFill>
              </a:rPr>
              <a:t>= 5×1 000+ </a:t>
            </a:r>
            <a:r>
              <a:rPr lang="fr-FR" sz="3200" b="1" dirty="0">
                <a:solidFill>
                  <a:srgbClr val="00B050"/>
                </a:solidFill>
              </a:rPr>
              <a:t>8</a:t>
            </a:r>
            <a:r>
              <a:rPr lang="fr-FR" sz="3200" dirty="0">
                <a:solidFill>
                  <a:srgbClr val="002060"/>
                </a:solidFill>
              </a:rPr>
              <a:t>×100+</a:t>
            </a:r>
          </a:p>
          <a:p>
            <a:r>
              <a:rPr lang="fr-FR" sz="3200" dirty="0">
                <a:solidFill>
                  <a:srgbClr val="002060"/>
                </a:solidFill>
              </a:rPr>
              <a:t> </a:t>
            </a:r>
            <a:r>
              <a:rPr lang="fr-FR" sz="3200" b="1" dirty="0">
                <a:solidFill>
                  <a:srgbClr val="00B050"/>
                </a:solidFill>
              </a:rPr>
              <a:t>2</a:t>
            </a:r>
            <a:r>
              <a:rPr lang="fr-FR" sz="3200" dirty="0">
                <a:solidFill>
                  <a:srgbClr val="002060"/>
                </a:solidFill>
              </a:rPr>
              <a:t>×10 + 3×1 </a:t>
            </a:r>
          </a:p>
        </p:txBody>
      </p:sp>
    </p:spTree>
    <p:extLst>
      <p:ext uri="{BB962C8B-B14F-4D97-AF65-F5344CB8AC3E}">
        <p14:creationId xmlns:p14="http://schemas.microsoft.com/office/powerpoint/2010/main" val="11342349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2" grpId="0" animBg="1"/>
      <p:bldP spid="2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3/6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02FDAD67-5A03-0038-9CB4-BD37C0DD36F9}"/>
              </a:ext>
            </a:extLst>
          </p:cNvPr>
          <p:cNvGrpSpPr/>
          <p:nvPr/>
        </p:nvGrpSpPr>
        <p:grpSpPr>
          <a:xfrm>
            <a:off x="188839" y="1111052"/>
            <a:ext cx="4179497" cy="4284973"/>
            <a:chOff x="0" y="1115969"/>
            <a:chExt cx="5592125" cy="5522262"/>
          </a:xfrm>
        </p:grpSpPr>
        <p:sp>
          <p:nvSpPr>
            <p:cNvPr id="5" name="Ellipse 4">
              <a:extLst>
                <a:ext uri="{FF2B5EF4-FFF2-40B4-BE49-F238E27FC236}">
                  <a16:creationId xmlns:a16="http://schemas.microsoft.com/office/drawing/2014/main" id="{4A16B53C-D960-3BA9-FF7B-D963CFDD6EF9}"/>
                </a:ext>
              </a:extLst>
            </p:cNvPr>
            <p:cNvSpPr/>
            <p:nvPr/>
          </p:nvSpPr>
          <p:spPr>
            <a:xfrm>
              <a:off x="0" y="1115969"/>
              <a:ext cx="5522262" cy="552226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41DDC203-4706-E916-F76E-62745BB4C623}"/>
                </a:ext>
              </a:extLst>
            </p:cNvPr>
            <p:cNvGrpSpPr/>
            <p:nvPr/>
          </p:nvGrpSpPr>
          <p:grpSpPr>
            <a:xfrm>
              <a:off x="638828" y="1759162"/>
              <a:ext cx="4235876" cy="4235876"/>
              <a:chOff x="1769093" y="964165"/>
              <a:chExt cx="5400000" cy="5400000"/>
            </a:xfrm>
          </p:grpSpPr>
          <p:sp>
            <p:nvSpPr>
              <p:cNvPr id="8" name="Ellipse 7">
                <a:extLst>
                  <a:ext uri="{FF2B5EF4-FFF2-40B4-BE49-F238E27FC236}">
                    <a16:creationId xmlns:a16="http://schemas.microsoft.com/office/drawing/2014/main" id="{4F5E94A0-34D0-9A30-DE25-D4516ADE8487}"/>
                  </a:ext>
                </a:extLst>
              </p:cNvPr>
              <p:cNvSpPr/>
              <p:nvPr/>
            </p:nvSpPr>
            <p:spPr>
              <a:xfrm>
                <a:off x="1769093" y="964165"/>
                <a:ext cx="5400000" cy="540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" name="Ellipse 8">
                <a:extLst>
                  <a:ext uri="{FF2B5EF4-FFF2-40B4-BE49-F238E27FC236}">
                    <a16:creationId xmlns:a16="http://schemas.microsoft.com/office/drawing/2014/main" id="{E9168F3F-6BC0-9E54-F72D-DF1DCA2BFF80}"/>
                  </a:ext>
                </a:extLst>
              </p:cNvPr>
              <p:cNvSpPr/>
              <p:nvPr/>
            </p:nvSpPr>
            <p:spPr>
              <a:xfrm>
                <a:off x="2669093" y="1864165"/>
                <a:ext cx="3600000" cy="3600000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" name="Ellipse 13">
                <a:extLst>
                  <a:ext uri="{FF2B5EF4-FFF2-40B4-BE49-F238E27FC236}">
                    <a16:creationId xmlns:a16="http://schemas.microsoft.com/office/drawing/2014/main" id="{9D1ACDF3-E3F4-5C4C-0D24-DF5603EC635A}"/>
                  </a:ext>
                </a:extLst>
              </p:cNvPr>
              <p:cNvSpPr/>
              <p:nvPr/>
            </p:nvSpPr>
            <p:spPr>
              <a:xfrm>
                <a:off x="3569093" y="2764165"/>
                <a:ext cx="1800000" cy="18000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C25B9F61-F0A7-0E82-70D3-2C76E905C414}"/>
                </a:ext>
              </a:extLst>
            </p:cNvPr>
            <p:cNvSpPr txBox="1"/>
            <p:nvPr/>
          </p:nvSpPr>
          <p:spPr>
            <a:xfrm>
              <a:off x="2362037" y="3294420"/>
              <a:ext cx="3230088" cy="753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>
                  <a:solidFill>
                    <a:schemeClr val="bg1"/>
                  </a:solidFill>
                </a:rPr>
                <a:t> </a:t>
              </a:r>
              <a:r>
                <a:rPr lang="fr-FR" sz="2400" dirty="0">
                  <a:solidFill>
                    <a:schemeClr val="bg1"/>
                  </a:solidFill>
                </a:rPr>
                <a:t>500   100   10   1    </a:t>
              </a:r>
            </a:p>
          </p:txBody>
        </p:sp>
        <p:sp>
          <p:nvSpPr>
            <p:cNvPr id="10" name="Signe de multiplication 9">
              <a:extLst>
                <a:ext uri="{FF2B5EF4-FFF2-40B4-BE49-F238E27FC236}">
                  <a16:creationId xmlns:a16="http://schemas.microsoft.com/office/drawing/2014/main" id="{9C396B44-EC78-C0EC-349F-3320ABBB469D}"/>
                </a:ext>
              </a:extLst>
            </p:cNvPr>
            <p:cNvSpPr/>
            <p:nvPr/>
          </p:nvSpPr>
          <p:spPr>
            <a:xfrm>
              <a:off x="2362036" y="4062618"/>
              <a:ext cx="482930" cy="48293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Signe de multiplication 10">
              <a:extLst>
                <a:ext uri="{FF2B5EF4-FFF2-40B4-BE49-F238E27FC236}">
                  <a16:creationId xmlns:a16="http://schemas.microsoft.com/office/drawing/2014/main" id="{0E837723-8CC4-F2B8-FAA7-6FD07C854C30}"/>
                </a:ext>
              </a:extLst>
            </p:cNvPr>
            <p:cNvSpPr/>
            <p:nvPr/>
          </p:nvSpPr>
          <p:spPr>
            <a:xfrm>
              <a:off x="3291065" y="4272690"/>
              <a:ext cx="482930" cy="48293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Signe de multiplication 11">
              <a:extLst>
                <a:ext uri="{FF2B5EF4-FFF2-40B4-BE49-F238E27FC236}">
                  <a16:creationId xmlns:a16="http://schemas.microsoft.com/office/drawing/2014/main" id="{F16DDF3A-EA32-F83A-BD0A-7409291F0F51}"/>
                </a:ext>
              </a:extLst>
            </p:cNvPr>
            <p:cNvSpPr/>
            <p:nvPr/>
          </p:nvSpPr>
          <p:spPr>
            <a:xfrm>
              <a:off x="2391724" y="5400582"/>
              <a:ext cx="482930" cy="48293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Signe de multiplication 12">
              <a:extLst>
                <a:ext uri="{FF2B5EF4-FFF2-40B4-BE49-F238E27FC236}">
                  <a16:creationId xmlns:a16="http://schemas.microsoft.com/office/drawing/2014/main" id="{3D721F09-E5DE-CDDC-D914-7BD14926B718}"/>
                </a:ext>
              </a:extLst>
            </p:cNvPr>
            <p:cNvSpPr/>
            <p:nvPr/>
          </p:nvSpPr>
          <p:spPr>
            <a:xfrm>
              <a:off x="2808135" y="5411694"/>
              <a:ext cx="482930" cy="48293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Signe de multiplication 15">
              <a:extLst>
                <a:ext uri="{FF2B5EF4-FFF2-40B4-BE49-F238E27FC236}">
                  <a16:creationId xmlns:a16="http://schemas.microsoft.com/office/drawing/2014/main" id="{D3F2C8FA-5B69-25C7-C240-1E2401EB47C1}"/>
                </a:ext>
              </a:extLst>
            </p:cNvPr>
            <p:cNvSpPr/>
            <p:nvPr/>
          </p:nvSpPr>
          <p:spPr>
            <a:xfrm>
              <a:off x="3864672" y="5651959"/>
              <a:ext cx="482930" cy="48293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Signe de multiplication 16">
              <a:extLst>
                <a:ext uri="{FF2B5EF4-FFF2-40B4-BE49-F238E27FC236}">
                  <a16:creationId xmlns:a16="http://schemas.microsoft.com/office/drawing/2014/main" id="{3493521D-D3C4-A465-A7FA-A119C613B332}"/>
                </a:ext>
              </a:extLst>
            </p:cNvPr>
            <p:cNvSpPr/>
            <p:nvPr/>
          </p:nvSpPr>
          <p:spPr>
            <a:xfrm>
              <a:off x="3532530" y="5865098"/>
              <a:ext cx="482930" cy="48293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Signe de multiplication 17">
              <a:extLst>
                <a:ext uri="{FF2B5EF4-FFF2-40B4-BE49-F238E27FC236}">
                  <a16:creationId xmlns:a16="http://schemas.microsoft.com/office/drawing/2014/main" id="{D13CAF2F-E74E-E523-DE37-B1ACDEB8EE78}"/>
                </a:ext>
              </a:extLst>
            </p:cNvPr>
            <p:cNvSpPr/>
            <p:nvPr/>
          </p:nvSpPr>
          <p:spPr>
            <a:xfrm>
              <a:off x="3149485" y="6017260"/>
              <a:ext cx="482930" cy="48293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Signe de multiplication 18">
              <a:extLst>
                <a:ext uri="{FF2B5EF4-FFF2-40B4-BE49-F238E27FC236}">
                  <a16:creationId xmlns:a16="http://schemas.microsoft.com/office/drawing/2014/main" id="{D7839ABD-8698-B35E-F215-C081D3B00B2D}"/>
                </a:ext>
              </a:extLst>
            </p:cNvPr>
            <p:cNvSpPr/>
            <p:nvPr/>
          </p:nvSpPr>
          <p:spPr>
            <a:xfrm>
              <a:off x="2858078" y="6147671"/>
              <a:ext cx="482930" cy="48293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0" name="Titre 1">
            <a:extLst>
              <a:ext uri="{FF2B5EF4-FFF2-40B4-BE49-F238E27FC236}">
                <a16:creationId xmlns:a16="http://schemas.microsoft.com/office/drawing/2014/main" id="{0B55DAE4-9C1F-E3BA-6127-4315BA2EDC73}"/>
              </a:ext>
            </a:extLst>
          </p:cNvPr>
          <p:cNvSpPr txBox="1">
            <a:spLocks/>
          </p:cNvSpPr>
          <p:nvPr/>
        </p:nvSpPr>
        <p:spPr>
          <a:xfrm>
            <a:off x="1744410" y="305834"/>
            <a:ext cx="7886700" cy="5413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2800"/>
              <a:t>Complète pour avoir le score indiqué. </a:t>
            </a:r>
            <a:endParaRPr lang="fr-FR" sz="2800" dirty="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42A87731-6E48-1563-5469-C9F63859391F}"/>
              </a:ext>
            </a:extLst>
          </p:cNvPr>
          <p:cNvSpPr/>
          <p:nvPr/>
        </p:nvSpPr>
        <p:spPr>
          <a:xfrm>
            <a:off x="7952270" y="390591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CE2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F6819E4C-7A3C-17B1-1667-FA0A47842A58}"/>
              </a:ext>
            </a:extLst>
          </p:cNvPr>
          <p:cNvSpPr/>
          <p:nvPr/>
        </p:nvSpPr>
        <p:spPr>
          <a:xfrm>
            <a:off x="0" y="390591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CE1</a:t>
            </a:r>
          </a:p>
        </p:txBody>
      </p: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1FB90819-CDFF-F75A-4B78-9387A2BE52A4}"/>
              </a:ext>
            </a:extLst>
          </p:cNvPr>
          <p:cNvCxnSpPr>
            <a:cxnSpLocks/>
          </p:cNvCxnSpPr>
          <p:nvPr/>
        </p:nvCxnSpPr>
        <p:spPr>
          <a:xfrm>
            <a:off x="4572000" y="869587"/>
            <a:ext cx="0" cy="576864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7022E5D2-745A-D33B-5A21-9DE4897A9989}"/>
              </a:ext>
            </a:extLst>
          </p:cNvPr>
          <p:cNvGrpSpPr/>
          <p:nvPr/>
        </p:nvGrpSpPr>
        <p:grpSpPr>
          <a:xfrm>
            <a:off x="4679557" y="2157936"/>
            <a:ext cx="4464443" cy="4259094"/>
            <a:chOff x="1810869" y="1335737"/>
            <a:chExt cx="5804666" cy="5522262"/>
          </a:xfrm>
        </p:grpSpPr>
        <p:grpSp>
          <p:nvGrpSpPr>
            <p:cNvPr id="28" name="Groupe 27">
              <a:extLst>
                <a:ext uri="{FF2B5EF4-FFF2-40B4-BE49-F238E27FC236}">
                  <a16:creationId xmlns:a16="http://schemas.microsoft.com/office/drawing/2014/main" id="{CB8FEF26-35FB-A1C9-F075-3A8DDC78A7D4}"/>
                </a:ext>
              </a:extLst>
            </p:cNvPr>
            <p:cNvGrpSpPr/>
            <p:nvPr/>
          </p:nvGrpSpPr>
          <p:grpSpPr>
            <a:xfrm>
              <a:off x="1810869" y="1335737"/>
              <a:ext cx="5522262" cy="5522262"/>
              <a:chOff x="1810869" y="1335737"/>
              <a:chExt cx="5522262" cy="5522262"/>
            </a:xfrm>
          </p:grpSpPr>
          <p:sp>
            <p:nvSpPr>
              <p:cNvPr id="30" name="Ellipse 29">
                <a:extLst>
                  <a:ext uri="{FF2B5EF4-FFF2-40B4-BE49-F238E27FC236}">
                    <a16:creationId xmlns:a16="http://schemas.microsoft.com/office/drawing/2014/main" id="{5F776057-D3A6-2A7A-7148-08570D2B283B}"/>
                  </a:ext>
                </a:extLst>
              </p:cNvPr>
              <p:cNvSpPr/>
              <p:nvPr/>
            </p:nvSpPr>
            <p:spPr>
              <a:xfrm>
                <a:off x="1810869" y="1335737"/>
                <a:ext cx="5522262" cy="552226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400"/>
              </a:p>
            </p:txBody>
          </p:sp>
          <p:grpSp>
            <p:nvGrpSpPr>
              <p:cNvPr id="31" name="Groupe 30">
                <a:extLst>
                  <a:ext uri="{FF2B5EF4-FFF2-40B4-BE49-F238E27FC236}">
                    <a16:creationId xmlns:a16="http://schemas.microsoft.com/office/drawing/2014/main" id="{925BF584-1A94-6273-4865-949800BA245E}"/>
                  </a:ext>
                </a:extLst>
              </p:cNvPr>
              <p:cNvGrpSpPr/>
              <p:nvPr/>
            </p:nvGrpSpPr>
            <p:grpSpPr>
              <a:xfrm>
                <a:off x="2449698" y="1978930"/>
                <a:ext cx="4235876" cy="4235876"/>
                <a:chOff x="1769095" y="964166"/>
                <a:chExt cx="5400000" cy="5400000"/>
              </a:xfrm>
            </p:grpSpPr>
            <p:sp>
              <p:nvSpPr>
                <p:cNvPr id="32" name="Ellipse 31">
                  <a:extLst>
                    <a:ext uri="{FF2B5EF4-FFF2-40B4-BE49-F238E27FC236}">
                      <a16:creationId xmlns:a16="http://schemas.microsoft.com/office/drawing/2014/main" id="{326382FC-DBEC-0D5D-700E-E153B615BBDE}"/>
                    </a:ext>
                  </a:extLst>
                </p:cNvPr>
                <p:cNvSpPr/>
                <p:nvPr/>
              </p:nvSpPr>
              <p:spPr>
                <a:xfrm>
                  <a:off x="1769095" y="964166"/>
                  <a:ext cx="5400000" cy="54000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33" name="Ellipse 32">
                  <a:extLst>
                    <a:ext uri="{FF2B5EF4-FFF2-40B4-BE49-F238E27FC236}">
                      <a16:creationId xmlns:a16="http://schemas.microsoft.com/office/drawing/2014/main" id="{EC7AAE09-B0BE-0A1E-DA02-034118F68386}"/>
                    </a:ext>
                  </a:extLst>
                </p:cNvPr>
                <p:cNvSpPr/>
                <p:nvPr/>
              </p:nvSpPr>
              <p:spPr>
                <a:xfrm>
                  <a:off x="2669093" y="1864165"/>
                  <a:ext cx="3600000" cy="360000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34" name="Ellipse 33">
                  <a:extLst>
                    <a:ext uri="{FF2B5EF4-FFF2-40B4-BE49-F238E27FC236}">
                      <a16:creationId xmlns:a16="http://schemas.microsoft.com/office/drawing/2014/main" id="{0873161D-703B-A041-9C3D-4DAE798DD2A3}"/>
                    </a:ext>
                  </a:extLst>
                </p:cNvPr>
                <p:cNvSpPr/>
                <p:nvPr/>
              </p:nvSpPr>
              <p:spPr>
                <a:xfrm>
                  <a:off x="3569093" y="2764165"/>
                  <a:ext cx="1800000" cy="18000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</p:grpSp>
        </p:grpSp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A574DB17-324A-122A-8FB3-5B5998C7685A}"/>
                </a:ext>
              </a:extLst>
            </p:cNvPr>
            <p:cNvSpPr txBox="1"/>
            <p:nvPr/>
          </p:nvSpPr>
          <p:spPr>
            <a:xfrm>
              <a:off x="4097817" y="3535002"/>
              <a:ext cx="3517718" cy="6783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</a:t>
              </a:r>
              <a:r>
                <a:rPr lang="fr-FR" sz="2400" b="1" dirty="0">
                  <a:solidFill>
                    <a:schemeClr val="bg1"/>
                  </a:solidFill>
                </a:rPr>
                <a:t>1000   100  10    </a:t>
              </a:r>
              <a:r>
                <a:rPr lang="fr-FR" sz="2800" b="1" dirty="0">
                  <a:solidFill>
                    <a:schemeClr val="bg1"/>
                  </a:solidFill>
                </a:rPr>
                <a:t>1    </a:t>
              </a:r>
              <a:endParaRPr lang="fr-FR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5" name="Groupe 34">
            <a:extLst>
              <a:ext uri="{FF2B5EF4-FFF2-40B4-BE49-F238E27FC236}">
                <a16:creationId xmlns:a16="http://schemas.microsoft.com/office/drawing/2014/main" id="{2E3DA18B-7114-6ACC-907E-AFFA03CE2FAE}"/>
              </a:ext>
            </a:extLst>
          </p:cNvPr>
          <p:cNvGrpSpPr/>
          <p:nvPr/>
        </p:nvGrpSpPr>
        <p:grpSpPr>
          <a:xfrm>
            <a:off x="8350038" y="4210804"/>
            <a:ext cx="570049" cy="617956"/>
            <a:chOff x="3697887" y="4363840"/>
            <a:chExt cx="597888" cy="646331"/>
          </a:xfrm>
        </p:grpSpPr>
        <p:sp>
          <p:nvSpPr>
            <p:cNvPr id="36" name="Signe de multiplication 35">
              <a:extLst>
                <a:ext uri="{FF2B5EF4-FFF2-40B4-BE49-F238E27FC236}">
                  <a16:creationId xmlns:a16="http://schemas.microsoft.com/office/drawing/2014/main" id="{61EB5AB3-5FD0-3BEA-8FD6-E18321C60357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7" name="ZoneTexte 36">
              <a:extLst>
                <a:ext uri="{FF2B5EF4-FFF2-40B4-BE49-F238E27FC236}">
                  <a16:creationId xmlns:a16="http://schemas.microsoft.com/office/drawing/2014/main" id="{38159774-C034-0A48-2937-B0B859BEF2DD}"/>
                </a:ext>
              </a:extLst>
            </p:cNvPr>
            <p:cNvSpPr txBox="1"/>
            <p:nvPr/>
          </p:nvSpPr>
          <p:spPr>
            <a:xfrm>
              <a:off x="3697887" y="43638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8</a:t>
              </a:r>
            </a:p>
          </p:txBody>
        </p:sp>
      </p:grpSp>
      <p:grpSp>
        <p:nvGrpSpPr>
          <p:cNvPr id="38" name="Groupe 37">
            <a:extLst>
              <a:ext uri="{FF2B5EF4-FFF2-40B4-BE49-F238E27FC236}">
                <a16:creationId xmlns:a16="http://schemas.microsoft.com/office/drawing/2014/main" id="{6917406F-1951-8392-3F18-1F5378494A24}"/>
              </a:ext>
            </a:extLst>
          </p:cNvPr>
          <p:cNvGrpSpPr/>
          <p:nvPr/>
        </p:nvGrpSpPr>
        <p:grpSpPr>
          <a:xfrm>
            <a:off x="6505261" y="4160377"/>
            <a:ext cx="610098" cy="617956"/>
            <a:chOff x="3655882" y="4438577"/>
            <a:chExt cx="639893" cy="646331"/>
          </a:xfrm>
        </p:grpSpPr>
        <p:sp>
          <p:nvSpPr>
            <p:cNvPr id="39" name="Signe de multiplication 38">
              <a:extLst>
                <a:ext uri="{FF2B5EF4-FFF2-40B4-BE49-F238E27FC236}">
                  <a16:creationId xmlns:a16="http://schemas.microsoft.com/office/drawing/2014/main" id="{457C27E7-27D4-77F5-E191-FCA5EB43FF36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0" name="ZoneTexte 39">
              <a:extLst>
                <a:ext uri="{FF2B5EF4-FFF2-40B4-BE49-F238E27FC236}">
                  <a16:creationId xmlns:a16="http://schemas.microsoft.com/office/drawing/2014/main" id="{CBE65CA1-0252-8C9C-82CB-49F0FFAE9AC3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7</a:t>
              </a:r>
            </a:p>
          </p:txBody>
        </p:sp>
      </p:grpSp>
      <p:grpSp>
        <p:nvGrpSpPr>
          <p:cNvPr id="41" name="Groupe 40">
            <a:extLst>
              <a:ext uri="{FF2B5EF4-FFF2-40B4-BE49-F238E27FC236}">
                <a16:creationId xmlns:a16="http://schemas.microsoft.com/office/drawing/2014/main" id="{96524358-9A37-BCCF-52E2-1A3B4B779E72}"/>
              </a:ext>
            </a:extLst>
          </p:cNvPr>
          <p:cNvGrpSpPr/>
          <p:nvPr/>
        </p:nvGrpSpPr>
        <p:grpSpPr>
          <a:xfrm>
            <a:off x="7307009" y="4825995"/>
            <a:ext cx="827186" cy="646331"/>
            <a:chOff x="3428192" y="4434421"/>
            <a:chExt cx="867583" cy="676009"/>
          </a:xfrm>
        </p:grpSpPr>
        <p:sp>
          <p:nvSpPr>
            <p:cNvPr id="42" name="Signe de multiplication 41">
              <a:extLst>
                <a:ext uri="{FF2B5EF4-FFF2-40B4-BE49-F238E27FC236}">
                  <a16:creationId xmlns:a16="http://schemas.microsoft.com/office/drawing/2014/main" id="{88E2C37D-C688-99F1-0926-85EE629B5980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3" name="ZoneTexte 42">
              <a:extLst>
                <a:ext uri="{FF2B5EF4-FFF2-40B4-BE49-F238E27FC236}">
                  <a16:creationId xmlns:a16="http://schemas.microsoft.com/office/drawing/2014/main" id="{49525D34-13E6-2AD9-C15D-184463F669FB}"/>
                </a:ext>
              </a:extLst>
            </p:cNvPr>
            <p:cNvSpPr txBox="1"/>
            <p:nvPr/>
          </p:nvSpPr>
          <p:spPr>
            <a:xfrm>
              <a:off x="3428192" y="4434421"/>
              <a:ext cx="704514" cy="6760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b="1" dirty="0">
                  <a:solidFill>
                    <a:srgbClr val="FF0000"/>
                  </a:solidFill>
                </a:rPr>
                <a:t>  </a:t>
              </a:r>
              <a:r>
                <a:rPr lang="fr-FR" sz="3600" dirty="0"/>
                <a:t>?</a:t>
              </a:r>
            </a:p>
          </p:txBody>
        </p:sp>
      </p:grpSp>
      <p:sp>
        <p:nvSpPr>
          <p:cNvPr id="45" name="ZoneTexte 44">
            <a:extLst>
              <a:ext uri="{FF2B5EF4-FFF2-40B4-BE49-F238E27FC236}">
                <a16:creationId xmlns:a16="http://schemas.microsoft.com/office/drawing/2014/main" id="{ACD30DBB-3196-D94D-5E8A-B5CDD435A9CD}"/>
              </a:ext>
            </a:extLst>
          </p:cNvPr>
          <p:cNvSpPr txBox="1"/>
          <p:nvPr/>
        </p:nvSpPr>
        <p:spPr>
          <a:xfrm>
            <a:off x="4640377" y="1052001"/>
            <a:ext cx="1231846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7 108</a:t>
            </a:r>
          </a:p>
        </p:txBody>
      </p:sp>
      <p:sp>
        <p:nvSpPr>
          <p:cNvPr id="4" name="Signe de multiplication 3">
            <a:extLst>
              <a:ext uri="{FF2B5EF4-FFF2-40B4-BE49-F238E27FC236}">
                <a16:creationId xmlns:a16="http://schemas.microsoft.com/office/drawing/2014/main" id="{398C2574-0264-A1FE-DC81-EE7FEB5D4577}"/>
              </a:ext>
            </a:extLst>
          </p:cNvPr>
          <p:cNvSpPr/>
          <p:nvPr/>
        </p:nvSpPr>
        <p:spPr>
          <a:xfrm>
            <a:off x="188839" y="1052001"/>
            <a:ext cx="482930" cy="482930"/>
          </a:xfrm>
          <a:prstGeom prst="mathMultiply">
            <a:avLst>
              <a:gd name="adj1" fmla="val 10405"/>
            </a:avLst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C000"/>
              </a:solidFill>
            </a:endParaRPr>
          </a:p>
        </p:txBody>
      </p:sp>
      <p:sp>
        <p:nvSpPr>
          <p:cNvPr id="49" name="ZoneTexte 48">
            <a:extLst>
              <a:ext uri="{FF2B5EF4-FFF2-40B4-BE49-F238E27FC236}">
                <a16:creationId xmlns:a16="http://schemas.microsoft.com/office/drawing/2014/main" id="{200B7195-9178-912F-F8E5-0CEC170E3777}"/>
              </a:ext>
            </a:extLst>
          </p:cNvPr>
          <p:cNvSpPr txBox="1"/>
          <p:nvPr/>
        </p:nvSpPr>
        <p:spPr>
          <a:xfrm>
            <a:off x="1583692" y="5611730"/>
            <a:ext cx="1462891" cy="1015663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6000" dirty="0">
                <a:solidFill>
                  <a:schemeClr val="bg1"/>
                </a:solidFill>
              </a:rPr>
              <a:t>625</a:t>
            </a:r>
          </a:p>
        </p:txBody>
      </p:sp>
      <p:sp>
        <p:nvSpPr>
          <p:cNvPr id="50" name="ZoneTexte 49">
            <a:extLst>
              <a:ext uri="{FF2B5EF4-FFF2-40B4-BE49-F238E27FC236}">
                <a16:creationId xmlns:a16="http://schemas.microsoft.com/office/drawing/2014/main" id="{022D3FD0-BDAF-3570-F08A-DCF551B34BCA}"/>
              </a:ext>
            </a:extLst>
          </p:cNvPr>
          <p:cNvSpPr txBox="1"/>
          <p:nvPr/>
        </p:nvSpPr>
        <p:spPr>
          <a:xfrm>
            <a:off x="5823291" y="1065734"/>
            <a:ext cx="65898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2060"/>
                </a:solidFill>
              </a:rPr>
              <a:t>= 7×1 000 + … × 10 </a:t>
            </a:r>
          </a:p>
          <a:p>
            <a:r>
              <a:rPr lang="fr-FR" sz="3200" dirty="0">
                <a:solidFill>
                  <a:srgbClr val="002060"/>
                </a:solidFill>
              </a:rPr>
              <a:t>+ 8×1 </a:t>
            </a:r>
          </a:p>
        </p:txBody>
      </p:sp>
    </p:spTree>
    <p:extLst>
      <p:ext uri="{BB962C8B-B14F-4D97-AF65-F5344CB8AC3E}">
        <p14:creationId xmlns:p14="http://schemas.microsoft.com/office/powerpoint/2010/main" val="17064833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9" grpId="0" animBg="1"/>
      <p:bldP spid="5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25FF7D-28CB-9328-E569-DAD8E3E041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41C96DD6-D201-980A-4A95-3DCBDB0DFBA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3/6</a:t>
            </a:r>
          </a:p>
        </p:txBody>
      </p:sp>
      <p:grpSp>
        <p:nvGrpSpPr>
          <p:cNvPr id="26" name="Groupe 25">
            <a:extLst>
              <a:ext uri="{FF2B5EF4-FFF2-40B4-BE49-F238E27FC236}">
                <a16:creationId xmlns:a16="http://schemas.microsoft.com/office/drawing/2014/main" id="{EB76A173-B254-DB22-9F4D-F930837D17A9}"/>
              </a:ext>
            </a:extLst>
          </p:cNvPr>
          <p:cNvGrpSpPr/>
          <p:nvPr/>
        </p:nvGrpSpPr>
        <p:grpSpPr>
          <a:xfrm>
            <a:off x="188839" y="1111052"/>
            <a:ext cx="4179497" cy="4284973"/>
            <a:chOff x="0" y="1115969"/>
            <a:chExt cx="5592125" cy="5522262"/>
          </a:xfrm>
        </p:grpSpPr>
        <p:sp>
          <p:nvSpPr>
            <p:cNvPr id="5" name="Ellipse 4">
              <a:extLst>
                <a:ext uri="{FF2B5EF4-FFF2-40B4-BE49-F238E27FC236}">
                  <a16:creationId xmlns:a16="http://schemas.microsoft.com/office/drawing/2014/main" id="{535034D9-00C3-504C-EA74-B2D4F0FFCB4D}"/>
                </a:ext>
              </a:extLst>
            </p:cNvPr>
            <p:cNvSpPr/>
            <p:nvPr/>
          </p:nvSpPr>
          <p:spPr>
            <a:xfrm>
              <a:off x="0" y="1115969"/>
              <a:ext cx="5522262" cy="552226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254BACB2-D5B0-4442-6634-41E6FC7E84F2}"/>
                </a:ext>
              </a:extLst>
            </p:cNvPr>
            <p:cNvGrpSpPr/>
            <p:nvPr/>
          </p:nvGrpSpPr>
          <p:grpSpPr>
            <a:xfrm>
              <a:off x="638828" y="1759162"/>
              <a:ext cx="4235876" cy="4235876"/>
              <a:chOff x="1769093" y="964165"/>
              <a:chExt cx="5400000" cy="5400000"/>
            </a:xfrm>
          </p:grpSpPr>
          <p:sp>
            <p:nvSpPr>
              <p:cNvPr id="8" name="Ellipse 7">
                <a:extLst>
                  <a:ext uri="{FF2B5EF4-FFF2-40B4-BE49-F238E27FC236}">
                    <a16:creationId xmlns:a16="http://schemas.microsoft.com/office/drawing/2014/main" id="{3FE2D480-7408-1366-A233-A56E611E1F85}"/>
                  </a:ext>
                </a:extLst>
              </p:cNvPr>
              <p:cNvSpPr/>
              <p:nvPr/>
            </p:nvSpPr>
            <p:spPr>
              <a:xfrm>
                <a:off x="1769093" y="964165"/>
                <a:ext cx="5400000" cy="540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" name="Ellipse 8">
                <a:extLst>
                  <a:ext uri="{FF2B5EF4-FFF2-40B4-BE49-F238E27FC236}">
                    <a16:creationId xmlns:a16="http://schemas.microsoft.com/office/drawing/2014/main" id="{91DD8A93-B5F2-0B2C-1949-4A13B89D0648}"/>
                  </a:ext>
                </a:extLst>
              </p:cNvPr>
              <p:cNvSpPr/>
              <p:nvPr/>
            </p:nvSpPr>
            <p:spPr>
              <a:xfrm>
                <a:off x="2669093" y="1864165"/>
                <a:ext cx="3600000" cy="3600000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" name="Ellipse 13">
                <a:extLst>
                  <a:ext uri="{FF2B5EF4-FFF2-40B4-BE49-F238E27FC236}">
                    <a16:creationId xmlns:a16="http://schemas.microsoft.com/office/drawing/2014/main" id="{77672773-6823-32B1-B681-EFC5B293B8BC}"/>
                  </a:ext>
                </a:extLst>
              </p:cNvPr>
              <p:cNvSpPr/>
              <p:nvPr/>
            </p:nvSpPr>
            <p:spPr>
              <a:xfrm>
                <a:off x="3569093" y="2764165"/>
                <a:ext cx="1800000" cy="18000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1C5C443E-7F49-C64D-A210-083511549748}"/>
                </a:ext>
              </a:extLst>
            </p:cNvPr>
            <p:cNvSpPr txBox="1"/>
            <p:nvPr/>
          </p:nvSpPr>
          <p:spPr>
            <a:xfrm>
              <a:off x="2362037" y="3294420"/>
              <a:ext cx="3230088" cy="7536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>
                  <a:solidFill>
                    <a:schemeClr val="bg1"/>
                  </a:solidFill>
                </a:rPr>
                <a:t> </a:t>
              </a:r>
              <a:r>
                <a:rPr lang="fr-FR" sz="2400" dirty="0">
                  <a:solidFill>
                    <a:schemeClr val="bg1"/>
                  </a:solidFill>
                </a:rPr>
                <a:t>500   100   10   1    </a:t>
              </a:r>
            </a:p>
          </p:txBody>
        </p:sp>
        <p:sp>
          <p:nvSpPr>
            <p:cNvPr id="10" name="Signe de multiplication 9">
              <a:extLst>
                <a:ext uri="{FF2B5EF4-FFF2-40B4-BE49-F238E27FC236}">
                  <a16:creationId xmlns:a16="http://schemas.microsoft.com/office/drawing/2014/main" id="{06C649E6-D0C6-F49E-DBE9-212D52DBB4F6}"/>
                </a:ext>
              </a:extLst>
            </p:cNvPr>
            <p:cNvSpPr/>
            <p:nvPr/>
          </p:nvSpPr>
          <p:spPr>
            <a:xfrm>
              <a:off x="2362036" y="4062618"/>
              <a:ext cx="482930" cy="48293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Signe de multiplication 10">
              <a:extLst>
                <a:ext uri="{FF2B5EF4-FFF2-40B4-BE49-F238E27FC236}">
                  <a16:creationId xmlns:a16="http://schemas.microsoft.com/office/drawing/2014/main" id="{32E1373E-B246-B0B8-89C2-4EB14D4BF2BD}"/>
                </a:ext>
              </a:extLst>
            </p:cNvPr>
            <p:cNvSpPr/>
            <p:nvPr/>
          </p:nvSpPr>
          <p:spPr>
            <a:xfrm>
              <a:off x="3291065" y="4272690"/>
              <a:ext cx="482930" cy="48293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Signe de multiplication 11">
              <a:extLst>
                <a:ext uri="{FF2B5EF4-FFF2-40B4-BE49-F238E27FC236}">
                  <a16:creationId xmlns:a16="http://schemas.microsoft.com/office/drawing/2014/main" id="{1E995280-CD5E-FF53-35A7-B471EA990716}"/>
                </a:ext>
              </a:extLst>
            </p:cNvPr>
            <p:cNvSpPr/>
            <p:nvPr/>
          </p:nvSpPr>
          <p:spPr>
            <a:xfrm>
              <a:off x="2391724" y="5400582"/>
              <a:ext cx="482930" cy="48293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Signe de multiplication 12">
              <a:extLst>
                <a:ext uri="{FF2B5EF4-FFF2-40B4-BE49-F238E27FC236}">
                  <a16:creationId xmlns:a16="http://schemas.microsoft.com/office/drawing/2014/main" id="{2894313D-EBE9-79F6-6DDE-636B48E799F2}"/>
                </a:ext>
              </a:extLst>
            </p:cNvPr>
            <p:cNvSpPr/>
            <p:nvPr/>
          </p:nvSpPr>
          <p:spPr>
            <a:xfrm>
              <a:off x="2808135" y="5411694"/>
              <a:ext cx="482930" cy="48293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Signe de multiplication 15">
              <a:extLst>
                <a:ext uri="{FF2B5EF4-FFF2-40B4-BE49-F238E27FC236}">
                  <a16:creationId xmlns:a16="http://schemas.microsoft.com/office/drawing/2014/main" id="{D8CB3BC8-50DB-616C-3AC8-AAB2A4A44D3E}"/>
                </a:ext>
              </a:extLst>
            </p:cNvPr>
            <p:cNvSpPr/>
            <p:nvPr/>
          </p:nvSpPr>
          <p:spPr>
            <a:xfrm>
              <a:off x="3864672" y="5651959"/>
              <a:ext cx="482930" cy="48293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Signe de multiplication 16">
              <a:extLst>
                <a:ext uri="{FF2B5EF4-FFF2-40B4-BE49-F238E27FC236}">
                  <a16:creationId xmlns:a16="http://schemas.microsoft.com/office/drawing/2014/main" id="{B4610C44-3EA9-AFA6-4718-5D7607F14B5A}"/>
                </a:ext>
              </a:extLst>
            </p:cNvPr>
            <p:cNvSpPr/>
            <p:nvPr/>
          </p:nvSpPr>
          <p:spPr>
            <a:xfrm>
              <a:off x="3532530" y="5865098"/>
              <a:ext cx="482930" cy="48293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Signe de multiplication 17">
              <a:extLst>
                <a:ext uri="{FF2B5EF4-FFF2-40B4-BE49-F238E27FC236}">
                  <a16:creationId xmlns:a16="http://schemas.microsoft.com/office/drawing/2014/main" id="{39237CFF-0A11-BA14-DAE9-579A45557577}"/>
                </a:ext>
              </a:extLst>
            </p:cNvPr>
            <p:cNvSpPr/>
            <p:nvPr/>
          </p:nvSpPr>
          <p:spPr>
            <a:xfrm>
              <a:off x="3149485" y="6017260"/>
              <a:ext cx="482930" cy="48293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Signe de multiplication 18">
              <a:extLst>
                <a:ext uri="{FF2B5EF4-FFF2-40B4-BE49-F238E27FC236}">
                  <a16:creationId xmlns:a16="http://schemas.microsoft.com/office/drawing/2014/main" id="{4ED2698E-4D20-2D04-6E5F-49F276CDAAAF}"/>
                </a:ext>
              </a:extLst>
            </p:cNvPr>
            <p:cNvSpPr/>
            <p:nvPr/>
          </p:nvSpPr>
          <p:spPr>
            <a:xfrm>
              <a:off x="2858078" y="6147671"/>
              <a:ext cx="482930" cy="48293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20" name="Titre 1">
            <a:extLst>
              <a:ext uri="{FF2B5EF4-FFF2-40B4-BE49-F238E27FC236}">
                <a16:creationId xmlns:a16="http://schemas.microsoft.com/office/drawing/2014/main" id="{25BE2712-35C6-2D7D-093B-74ED0A474E8A}"/>
              </a:ext>
            </a:extLst>
          </p:cNvPr>
          <p:cNvSpPr txBox="1">
            <a:spLocks/>
          </p:cNvSpPr>
          <p:nvPr/>
        </p:nvSpPr>
        <p:spPr>
          <a:xfrm>
            <a:off x="3832142" y="305834"/>
            <a:ext cx="5798967" cy="5413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2800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D6AECAC-B61E-2F89-2180-84C843EBC810}"/>
              </a:ext>
            </a:extLst>
          </p:cNvPr>
          <p:cNvSpPr/>
          <p:nvPr/>
        </p:nvSpPr>
        <p:spPr>
          <a:xfrm>
            <a:off x="7952270" y="390591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CE2</a:t>
            </a:r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3C880F4B-8AC2-35ED-9FF5-8BFB2E683FF9}"/>
              </a:ext>
            </a:extLst>
          </p:cNvPr>
          <p:cNvSpPr/>
          <p:nvPr/>
        </p:nvSpPr>
        <p:spPr>
          <a:xfrm>
            <a:off x="0" y="390591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CE1</a:t>
            </a:r>
          </a:p>
        </p:txBody>
      </p: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6737AAC6-1301-EA98-AA43-1E89DB3F1624}"/>
              </a:ext>
            </a:extLst>
          </p:cNvPr>
          <p:cNvCxnSpPr>
            <a:cxnSpLocks/>
          </p:cNvCxnSpPr>
          <p:nvPr/>
        </p:nvCxnSpPr>
        <p:spPr>
          <a:xfrm>
            <a:off x="4572000" y="869587"/>
            <a:ext cx="0" cy="576864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7" name="Groupe 26">
            <a:extLst>
              <a:ext uri="{FF2B5EF4-FFF2-40B4-BE49-F238E27FC236}">
                <a16:creationId xmlns:a16="http://schemas.microsoft.com/office/drawing/2014/main" id="{C4E18CC7-6A15-37C5-92F4-DA22914D1AF7}"/>
              </a:ext>
            </a:extLst>
          </p:cNvPr>
          <p:cNvGrpSpPr/>
          <p:nvPr/>
        </p:nvGrpSpPr>
        <p:grpSpPr>
          <a:xfrm>
            <a:off x="4679557" y="2157936"/>
            <a:ext cx="4464443" cy="4259094"/>
            <a:chOff x="1810869" y="1335737"/>
            <a:chExt cx="5804666" cy="5522262"/>
          </a:xfrm>
        </p:grpSpPr>
        <p:grpSp>
          <p:nvGrpSpPr>
            <p:cNvPr id="28" name="Groupe 27">
              <a:extLst>
                <a:ext uri="{FF2B5EF4-FFF2-40B4-BE49-F238E27FC236}">
                  <a16:creationId xmlns:a16="http://schemas.microsoft.com/office/drawing/2014/main" id="{BF569D07-C283-FBED-6A54-4B3B8189EDB4}"/>
                </a:ext>
              </a:extLst>
            </p:cNvPr>
            <p:cNvGrpSpPr/>
            <p:nvPr/>
          </p:nvGrpSpPr>
          <p:grpSpPr>
            <a:xfrm>
              <a:off x="1810869" y="1335737"/>
              <a:ext cx="5522262" cy="5522262"/>
              <a:chOff x="1810869" y="1335737"/>
              <a:chExt cx="5522262" cy="5522262"/>
            </a:xfrm>
          </p:grpSpPr>
          <p:sp>
            <p:nvSpPr>
              <p:cNvPr id="30" name="Ellipse 29">
                <a:extLst>
                  <a:ext uri="{FF2B5EF4-FFF2-40B4-BE49-F238E27FC236}">
                    <a16:creationId xmlns:a16="http://schemas.microsoft.com/office/drawing/2014/main" id="{AFBF5483-1974-530D-E4FD-44642C4F5468}"/>
                  </a:ext>
                </a:extLst>
              </p:cNvPr>
              <p:cNvSpPr/>
              <p:nvPr/>
            </p:nvSpPr>
            <p:spPr>
              <a:xfrm>
                <a:off x="1810869" y="1335737"/>
                <a:ext cx="5522262" cy="552226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400"/>
              </a:p>
            </p:txBody>
          </p:sp>
          <p:grpSp>
            <p:nvGrpSpPr>
              <p:cNvPr id="31" name="Groupe 30">
                <a:extLst>
                  <a:ext uri="{FF2B5EF4-FFF2-40B4-BE49-F238E27FC236}">
                    <a16:creationId xmlns:a16="http://schemas.microsoft.com/office/drawing/2014/main" id="{A9C1C4E5-9AB8-2BF0-1341-C3D2E17C7B2D}"/>
                  </a:ext>
                </a:extLst>
              </p:cNvPr>
              <p:cNvGrpSpPr/>
              <p:nvPr/>
            </p:nvGrpSpPr>
            <p:grpSpPr>
              <a:xfrm>
                <a:off x="2449698" y="1978930"/>
                <a:ext cx="4235876" cy="4235876"/>
                <a:chOff x="1769095" y="964166"/>
                <a:chExt cx="5400000" cy="5400000"/>
              </a:xfrm>
            </p:grpSpPr>
            <p:sp>
              <p:nvSpPr>
                <p:cNvPr id="32" name="Ellipse 31">
                  <a:extLst>
                    <a:ext uri="{FF2B5EF4-FFF2-40B4-BE49-F238E27FC236}">
                      <a16:creationId xmlns:a16="http://schemas.microsoft.com/office/drawing/2014/main" id="{F5DBA12D-F4D1-B54D-0566-2C8D67BEE0D2}"/>
                    </a:ext>
                  </a:extLst>
                </p:cNvPr>
                <p:cNvSpPr/>
                <p:nvPr/>
              </p:nvSpPr>
              <p:spPr>
                <a:xfrm>
                  <a:off x="1769095" y="964166"/>
                  <a:ext cx="5400000" cy="54000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33" name="Ellipse 32">
                  <a:extLst>
                    <a:ext uri="{FF2B5EF4-FFF2-40B4-BE49-F238E27FC236}">
                      <a16:creationId xmlns:a16="http://schemas.microsoft.com/office/drawing/2014/main" id="{E2B48549-7F68-EEB8-6F43-5C2BA3EC656E}"/>
                    </a:ext>
                  </a:extLst>
                </p:cNvPr>
                <p:cNvSpPr/>
                <p:nvPr/>
              </p:nvSpPr>
              <p:spPr>
                <a:xfrm>
                  <a:off x="2669093" y="1864165"/>
                  <a:ext cx="3600000" cy="360000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34" name="Ellipse 33">
                  <a:extLst>
                    <a:ext uri="{FF2B5EF4-FFF2-40B4-BE49-F238E27FC236}">
                      <a16:creationId xmlns:a16="http://schemas.microsoft.com/office/drawing/2014/main" id="{8806F593-9802-FF88-B36B-2BE619EE2B4D}"/>
                    </a:ext>
                  </a:extLst>
                </p:cNvPr>
                <p:cNvSpPr/>
                <p:nvPr/>
              </p:nvSpPr>
              <p:spPr>
                <a:xfrm>
                  <a:off x="3569093" y="2764165"/>
                  <a:ext cx="1800000" cy="18000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</p:grpSp>
        </p:grpSp>
        <p:sp>
          <p:nvSpPr>
            <p:cNvPr id="29" name="ZoneTexte 28">
              <a:extLst>
                <a:ext uri="{FF2B5EF4-FFF2-40B4-BE49-F238E27FC236}">
                  <a16:creationId xmlns:a16="http://schemas.microsoft.com/office/drawing/2014/main" id="{CA7C4D82-B00A-F9EE-ED6D-448FB98F1D88}"/>
                </a:ext>
              </a:extLst>
            </p:cNvPr>
            <p:cNvSpPr txBox="1"/>
            <p:nvPr/>
          </p:nvSpPr>
          <p:spPr>
            <a:xfrm>
              <a:off x="4097817" y="3535002"/>
              <a:ext cx="3517718" cy="6783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</a:t>
              </a:r>
              <a:r>
                <a:rPr lang="fr-FR" sz="2400" b="1" dirty="0">
                  <a:solidFill>
                    <a:schemeClr val="bg1"/>
                  </a:solidFill>
                </a:rPr>
                <a:t>1000   100  10    </a:t>
              </a:r>
              <a:r>
                <a:rPr lang="fr-FR" sz="2800" b="1" dirty="0">
                  <a:solidFill>
                    <a:schemeClr val="bg1"/>
                  </a:solidFill>
                </a:rPr>
                <a:t>1    </a:t>
              </a:r>
              <a:endParaRPr lang="fr-FR" sz="24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35" name="Groupe 34">
            <a:extLst>
              <a:ext uri="{FF2B5EF4-FFF2-40B4-BE49-F238E27FC236}">
                <a16:creationId xmlns:a16="http://schemas.microsoft.com/office/drawing/2014/main" id="{189E95CC-362D-3924-B483-BBB3009865F1}"/>
              </a:ext>
            </a:extLst>
          </p:cNvPr>
          <p:cNvGrpSpPr/>
          <p:nvPr/>
        </p:nvGrpSpPr>
        <p:grpSpPr>
          <a:xfrm>
            <a:off x="8350038" y="4210804"/>
            <a:ext cx="570049" cy="617956"/>
            <a:chOff x="3697887" y="4363840"/>
            <a:chExt cx="597888" cy="646331"/>
          </a:xfrm>
        </p:grpSpPr>
        <p:sp>
          <p:nvSpPr>
            <p:cNvPr id="36" name="Signe de multiplication 35">
              <a:extLst>
                <a:ext uri="{FF2B5EF4-FFF2-40B4-BE49-F238E27FC236}">
                  <a16:creationId xmlns:a16="http://schemas.microsoft.com/office/drawing/2014/main" id="{A1350C5F-BCA7-6E68-B73F-D1556A646C69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7" name="ZoneTexte 36">
              <a:extLst>
                <a:ext uri="{FF2B5EF4-FFF2-40B4-BE49-F238E27FC236}">
                  <a16:creationId xmlns:a16="http://schemas.microsoft.com/office/drawing/2014/main" id="{8C65ED9B-927B-5E51-818E-5532B309637A}"/>
                </a:ext>
              </a:extLst>
            </p:cNvPr>
            <p:cNvSpPr txBox="1"/>
            <p:nvPr/>
          </p:nvSpPr>
          <p:spPr>
            <a:xfrm>
              <a:off x="3697887" y="43638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8</a:t>
              </a:r>
            </a:p>
          </p:txBody>
        </p:sp>
      </p:grpSp>
      <p:grpSp>
        <p:nvGrpSpPr>
          <p:cNvPr id="38" name="Groupe 37">
            <a:extLst>
              <a:ext uri="{FF2B5EF4-FFF2-40B4-BE49-F238E27FC236}">
                <a16:creationId xmlns:a16="http://schemas.microsoft.com/office/drawing/2014/main" id="{AF78562A-D5A1-56E1-78ED-B82BBE493856}"/>
              </a:ext>
            </a:extLst>
          </p:cNvPr>
          <p:cNvGrpSpPr/>
          <p:nvPr/>
        </p:nvGrpSpPr>
        <p:grpSpPr>
          <a:xfrm>
            <a:off x="6505261" y="4160377"/>
            <a:ext cx="610098" cy="617956"/>
            <a:chOff x="3655882" y="4438577"/>
            <a:chExt cx="639893" cy="646331"/>
          </a:xfrm>
        </p:grpSpPr>
        <p:sp>
          <p:nvSpPr>
            <p:cNvPr id="39" name="Signe de multiplication 38">
              <a:extLst>
                <a:ext uri="{FF2B5EF4-FFF2-40B4-BE49-F238E27FC236}">
                  <a16:creationId xmlns:a16="http://schemas.microsoft.com/office/drawing/2014/main" id="{ABB76767-BF48-C8D8-D9F2-6C4342D7B019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0" name="ZoneTexte 39">
              <a:extLst>
                <a:ext uri="{FF2B5EF4-FFF2-40B4-BE49-F238E27FC236}">
                  <a16:creationId xmlns:a16="http://schemas.microsoft.com/office/drawing/2014/main" id="{DC29C0FE-AACE-F7A2-4EF9-030E2BC6F07F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7</a:t>
              </a:r>
            </a:p>
          </p:txBody>
        </p:sp>
      </p:grpSp>
      <p:grpSp>
        <p:nvGrpSpPr>
          <p:cNvPr id="41" name="Groupe 40">
            <a:extLst>
              <a:ext uri="{FF2B5EF4-FFF2-40B4-BE49-F238E27FC236}">
                <a16:creationId xmlns:a16="http://schemas.microsoft.com/office/drawing/2014/main" id="{80691ED4-3C55-BD51-7789-9705D785070A}"/>
              </a:ext>
            </a:extLst>
          </p:cNvPr>
          <p:cNvGrpSpPr/>
          <p:nvPr/>
        </p:nvGrpSpPr>
        <p:grpSpPr>
          <a:xfrm>
            <a:off x="7307009" y="4825995"/>
            <a:ext cx="827186" cy="646331"/>
            <a:chOff x="3428192" y="4434421"/>
            <a:chExt cx="867583" cy="676009"/>
          </a:xfrm>
        </p:grpSpPr>
        <p:sp>
          <p:nvSpPr>
            <p:cNvPr id="42" name="Signe de multiplication 41">
              <a:extLst>
                <a:ext uri="{FF2B5EF4-FFF2-40B4-BE49-F238E27FC236}">
                  <a16:creationId xmlns:a16="http://schemas.microsoft.com/office/drawing/2014/main" id="{738901C7-0025-FFBF-8AB7-F681965AE61F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3" name="ZoneTexte 42">
              <a:extLst>
                <a:ext uri="{FF2B5EF4-FFF2-40B4-BE49-F238E27FC236}">
                  <a16:creationId xmlns:a16="http://schemas.microsoft.com/office/drawing/2014/main" id="{1465D7D2-62BF-DEAD-D2D0-75383286B788}"/>
                </a:ext>
              </a:extLst>
            </p:cNvPr>
            <p:cNvSpPr txBox="1"/>
            <p:nvPr/>
          </p:nvSpPr>
          <p:spPr>
            <a:xfrm>
              <a:off x="3428192" y="4434421"/>
              <a:ext cx="704514" cy="67600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b="1" dirty="0">
                  <a:solidFill>
                    <a:srgbClr val="FF0000"/>
                  </a:solidFill>
                </a:rPr>
                <a:t>10</a:t>
              </a:r>
            </a:p>
          </p:txBody>
        </p:sp>
      </p:grpSp>
      <p:sp>
        <p:nvSpPr>
          <p:cNvPr id="45" name="ZoneTexte 44">
            <a:extLst>
              <a:ext uri="{FF2B5EF4-FFF2-40B4-BE49-F238E27FC236}">
                <a16:creationId xmlns:a16="http://schemas.microsoft.com/office/drawing/2014/main" id="{5401A5C0-2E97-7E07-B96B-3DB625B825D9}"/>
              </a:ext>
            </a:extLst>
          </p:cNvPr>
          <p:cNvSpPr txBox="1"/>
          <p:nvPr/>
        </p:nvSpPr>
        <p:spPr>
          <a:xfrm>
            <a:off x="4640377" y="1052001"/>
            <a:ext cx="1231846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7 108</a:t>
            </a: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F0E0497A-E512-BCAB-58C5-D76E0D0BB185}"/>
              </a:ext>
            </a:extLst>
          </p:cNvPr>
          <p:cNvSpPr txBox="1"/>
          <p:nvPr/>
        </p:nvSpPr>
        <p:spPr>
          <a:xfrm>
            <a:off x="-1385964" y="5637490"/>
            <a:ext cx="71172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>
                <a:solidFill>
                  <a:srgbClr val="C00000"/>
                </a:solidFill>
              </a:rPr>
              <a:t>625 </a:t>
            </a:r>
            <a:r>
              <a:rPr lang="fr-FR" sz="3600" b="1" dirty="0">
                <a:solidFill>
                  <a:srgbClr val="002060"/>
                </a:solidFill>
              </a:rPr>
              <a:t>= 600 + 20 + 4 + </a:t>
            </a:r>
            <a:r>
              <a:rPr lang="fr-FR" sz="3600" b="1" dirty="0">
                <a:solidFill>
                  <a:srgbClr val="7030A0"/>
                </a:solidFill>
              </a:rPr>
              <a:t>1</a:t>
            </a:r>
          </a:p>
        </p:txBody>
      </p:sp>
      <p:sp>
        <p:nvSpPr>
          <p:cNvPr id="4" name="Signe de multiplication 3">
            <a:extLst>
              <a:ext uri="{FF2B5EF4-FFF2-40B4-BE49-F238E27FC236}">
                <a16:creationId xmlns:a16="http://schemas.microsoft.com/office/drawing/2014/main" id="{269E4810-D3A9-1C77-ACDA-957A476742B3}"/>
              </a:ext>
            </a:extLst>
          </p:cNvPr>
          <p:cNvSpPr/>
          <p:nvPr/>
        </p:nvSpPr>
        <p:spPr>
          <a:xfrm>
            <a:off x="3352569" y="4291168"/>
            <a:ext cx="482930" cy="482930"/>
          </a:xfrm>
          <a:prstGeom prst="mathMultiply">
            <a:avLst>
              <a:gd name="adj1" fmla="val 10405"/>
            </a:avLst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C000"/>
              </a:solidFill>
            </a:endParaRPr>
          </a:p>
        </p:txBody>
      </p:sp>
      <p:sp>
        <p:nvSpPr>
          <p:cNvPr id="48" name="ZoneTexte 47">
            <a:extLst>
              <a:ext uri="{FF2B5EF4-FFF2-40B4-BE49-F238E27FC236}">
                <a16:creationId xmlns:a16="http://schemas.microsoft.com/office/drawing/2014/main" id="{96090D63-C4EE-5460-68AF-081F2C886E57}"/>
              </a:ext>
            </a:extLst>
          </p:cNvPr>
          <p:cNvSpPr txBox="1"/>
          <p:nvPr/>
        </p:nvSpPr>
        <p:spPr>
          <a:xfrm>
            <a:off x="5760770" y="1080383"/>
            <a:ext cx="65898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2060"/>
                </a:solidFill>
              </a:rPr>
              <a:t>= 7×1 000 + </a:t>
            </a:r>
            <a:r>
              <a:rPr lang="fr-FR" sz="3200" b="1" dirty="0">
                <a:solidFill>
                  <a:srgbClr val="00B050"/>
                </a:solidFill>
              </a:rPr>
              <a:t>10</a:t>
            </a:r>
            <a:r>
              <a:rPr lang="fr-FR" sz="3200" dirty="0">
                <a:solidFill>
                  <a:srgbClr val="002060"/>
                </a:solidFill>
              </a:rPr>
              <a:t>×10 </a:t>
            </a:r>
          </a:p>
          <a:p>
            <a:r>
              <a:rPr lang="fr-FR" sz="3200" dirty="0">
                <a:solidFill>
                  <a:srgbClr val="002060"/>
                </a:solidFill>
              </a:rPr>
              <a:t>+ 8×1 </a:t>
            </a:r>
          </a:p>
        </p:txBody>
      </p:sp>
    </p:spTree>
    <p:extLst>
      <p:ext uri="{BB962C8B-B14F-4D97-AF65-F5344CB8AC3E}">
        <p14:creationId xmlns:p14="http://schemas.microsoft.com/office/powerpoint/2010/main" val="3177898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animBg="1"/>
      <p:bldP spid="47" grpId="0"/>
      <p:bldP spid="4" grpId="0" animBg="1"/>
      <p:bldP spid="4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A28D097-C151-5B84-E28C-AE8232C2AD97}"/>
              </a:ext>
            </a:extLst>
          </p:cNvPr>
          <p:cNvSpPr txBox="1"/>
          <p:nvPr/>
        </p:nvSpPr>
        <p:spPr>
          <a:xfrm>
            <a:off x="1552475" y="5297389"/>
            <a:ext cx="1462891" cy="1015663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6000" dirty="0">
                <a:solidFill>
                  <a:schemeClr val="bg1"/>
                </a:solidFill>
              </a:rPr>
              <a:t>533</a:t>
            </a:r>
          </a:p>
        </p:txBody>
      </p:sp>
      <p:sp>
        <p:nvSpPr>
          <p:cNvPr id="4" name="Signe de multiplication 3">
            <a:extLst>
              <a:ext uri="{FF2B5EF4-FFF2-40B4-BE49-F238E27FC236}">
                <a16:creationId xmlns:a16="http://schemas.microsoft.com/office/drawing/2014/main" id="{C5E79E00-FBAC-55BF-4F91-3883CF20D0C3}"/>
              </a:ext>
            </a:extLst>
          </p:cNvPr>
          <p:cNvSpPr/>
          <p:nvPr/>
        </p:nvSpPr>
        <p:spPr>
          <a:xfrm>
            <a:off x="188839" y="964516"/>
            <a:ext cx="482930" cy="482930"/>
          </a:xfrm>
          <a:prstGeom prst="mathMultiply">
            <a:avLst>
              <a:gd name="adj1" fmla="val 10405"/>
            </a:avLst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C000"/>
              </a:solidFill>
            </a:endParaRPr>
          </a:p>
        </p:txBody>
      </p: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D6294F3A-6BE4-86A5-9CEC-E1F1F30DF894}"/>
              </a:ext>
            </a:extLst>
          </p:cNvPr>
          <p:cNvGrpSpPr/>
          <p:nvPr/>
        </p:nvGrpSpPr>
        <p:grpSpPr>
          <a:xfrm>
            <a:off x="206961" y="964516"/>
            <a:ext cx="4262769" cy="4068319"/>
            <a:chOff x="1810869" y="1335737"/>
            <a:chExt cx="5658006" cy="5522262"/>
          </a:xfrm>
        </p:grpSpPr>
        <p:sp>
          <p:nvSpPr>
            <p:cNvPr id="5" name="Ellipse 4">
              <a:extLst>
                <a:ext uri="{FF2B5EF4-FFF2-40B4-BE49-F238E27FC236}">
                  <a16:creationId xmlns:a16="http://schemas.microsoft.com/office/drawing/2014/main" id="{4A16B53C-D960-3BA9-FF7B-D963CFDD6EF9}"/>
                </a:ext>
              </a:extLst>
            </p:cNvPr>
            <p:cNvSpPr/>
            <p:nvPr/>
          </p:nvSpPr>
          <p:spPr>
            <a:xfrm>
              <a:off x="1810869" y="1335737"/>
              <a:ext cx="5522262" cy="552226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41DDC203-4706-E916-F76E-62745BB4C623}"/>
                </a:ext>
              </a:extLst>
            </p:cNvPr>
            <p:cNvGrpSpPr/>
            <p:nvPr/>
          </p:nvGrpSpPr>
          <p:grpSpPr>
            <a:xfrm>
              <a:off x="2449697" y="1978930"/>
              <a:ext cx="4235876" cy="4235876"/>
              <a:chOff x="1769093" y="964165"/>
              <a:chExt cx="5400000" cy="5400000"/>
            </a:xfrm>
          </p:grpSpPr>
          <p:sp>
            <p:nvSpPr>
              <p:cNvPr id="8" name="Ellipse 7">
                <a:extLst>
                  <a:ext uri="{FF2B5EF4-FFF2-40B4-BE49-F238E27FC236}">
                    <a16:creationId xmlns:a16="http://schemas.microsoft.com/office/drawing/2014/main" id="{4F5E94A0-34D0-9A30-DE25-D4516ADE8487}"/>
                  </a:ext>
                </a:extLst>
              </p:cNvPr>
              <p:cNvSpPr/>
              <p:nvPr/>
            </p:nvSpPr>
            <p:spPr>
              <a:xfrm>
                <a:off x="1769093" y="964165"/>
                <a:ext cx="5400000" cy="540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" name="Ellipse 8">
                <a:extLst>
                  <a:ext uri="{FF2B5EF4-FFF2-40B4-BE49-F238E27FC236}">
                    <a16:creationId xmlns:a16="http://schemas.microsoft.com/office/drawing/2014/main" id="{E9168F3F-6BC0-9E54-F72D-DF1DCA2BFF80}"/>
                  </a:ext>
                </a:extLst>
              </p:cNvPr>
              <p:cNvSpPr/>
              <p:nvPr/>
            </p:nvSpPr>
            <p:spPr>
              <a:xfrm>
                <a:off x="2669093" y="1864165"/>
                <a:ext cx="3600000" cy="3600000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" name="Ellipse 13">
                <a:extLst>
                  <a:ext uri="{FF2B5EF4-FFF2-40B4-BE49-F238E27FC236}">
                    <a16:creationId xmlns:a16="http://schemas.microsoft.com/office/drawing/2014/main" id="{9D1ACDF3-E3F4-5C4C-0D24-DF5603EC635A}"/>
                  </a:ext>
                </a:extLst>
              </p:cNvPr>
              <p:cNvSpPr/>
              <p:nvPr/>
            </p:nvSpPr>
            <p:spPr>
              <a:xfrm>
                <a:off x="3569093" y="2764165"/>
                <a:ext cx="1800000" cy="18000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C25B9F61-F0A7-0E82-70D3-2C76E905C414}"/>
                </a:ext>
              </a:extLst>
            </p:cNvPr>
            <p:cNvSpPr txBox="1"/>
            <p:nvPr/>
          </p:nvSpPr>
          <p:spPr>
            <a:xfrm>
              <a:off x="4238787" y="3613939"/>
              <a:ext cx="3230088" cy="7937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>
                  <a:solidFill>
                    <a:schemeClr val="bg1"/>
                  </a:solidFill>
                </a:rPr>
                <a:t> </a:t>
              </a:r>
              <a:r>
                <a:rPr lang="fr-FR" sz="2400" dirty="0">
                  <a:solidFill>
                    <a:schemeClr val="bg1"/>
                  </a:solidFill>
                </a:rPr>
                <a:t>500   100   10   1    </a:t>
              </a:r>
            </a:p>
          </p:txBody>
        </p:sp>
        <p:sp>
          <p:nvSpPr>
            <p:cNvPr id="10" name="Signe de multiplication 9">
              <a:extLst>
                <a:ext uri="{FF2B5EF4-FFF2-40B4-BE49-F238E27FC236}">
                  <a16:creationId xmlns:a16="http://schemas.microsoft.com/office/drawing/2014/main" id="{E6148C47-3FAE-93D6-0E1C-D81F539E0CCF}"/>
                </a:ext>
              </a:extLst>
            </p:cNvPr>
            <p:cNvSpPr/>
            <p:nvPr/>
          </p:nvSpPr>
          <p:spPr>
            <a:xfrm>
              <a:off x="4290621" y="4319918"/>
              <a:ext cx="482930" cy="48293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Signe de multiplication 10">
              <a:extLst>
                <a:ext uri="{FF2B5EF4-FFF2-40B4-BE49-F238E27FC236}">
                  <a16:creationId xmlns:a16="http://schemas.microsoft.com/office/drawing/2014/main" id="{88C25652-0AF6-F643-30BB-03B3C5DA812C}"/>
                </a:ext>
              </a:extLst>
            </p:cNvPr>
            <p:cNvSpPr/>
            <p:nvPr/>
          </p:nvSpPr>
          <p:spPr>
            <a:xfrm>
              <a:off x="4918034" y="5508826"/>
              <a:ext cx="482930" cy="48293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Signe de multiplication 11">
              <a:extLst>
                <a:ext uri="{FF2B5EF4-FFF2-40B4-BE49-F238E27FC236}">
                  <a16:creationId xmlns:a16="http://schemas.microsoft.com/office/drawing/2014/main" id="{764905CC-3B44-28CB-AE77-5AC63D8F3A7E}"/>
                </a:ext>
              </a:extLst>
            </p:cNvPr>
            <p:cNvSpPr/>
            <p:nvPr/>
          </p:nvSpPr>
          <p:spPr>
            <a:xfrm>
              <a:off x="2817847" y="4808076"/>
              <a:ext cx="482930" cy="48293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Signe de multiplication 12">
              <a:extLst>
                <a:ext uri="{FF2B5EF4-FFF2-40B4-BE49-F238E27FC236}">
                  <a16:creationId xmlns:a16="http://schemas.microsoft.com/office/drawing/2014/main" id="{81AEA3F6-F101-0298-B20D-81C8F011FDC9}"/>
                </a:ext>
              </a:extLst>
            </p:cNvPr>
            <p:cNvSpPr/>
            <p:nvPr/>
          </p:nvSpPr>
          <p:spPr>
            <a:xfrm>
              <a:off x="3553925" y="5435435"/>
              <a:ext cx="482930" cy="48293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Signe de multiplication 15">
              <a:extLst>
                <a:ext uri="{FF2B5EF4-FFF2-40B4-BE49-F238E27FC236}">
                  <a16:creationId xmlns:a16="http://schemas.microsoft.com/office/drawing/2014/main" id="{28C5970C-F6D9-E332-D70A-7EC14D49BA13}"/>
                </a:ext>
              </a:extLst>
            </p:cNvPr>
            <p:cNvSpPr/>
            <p:nvPr/>
          </p:nvSpPr>
          <p:spPr>
            <a:xfrm>
              <a:off x="4290621" y="6338115"/>
              <a:ext cx="482930" cy="48293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Signe de multiplication 16">
              <a:extLst>
                <a:ext uri="{FF2B5EF4-FFF2-40B4-BE49-F238E27FC236}">
                  <a16:creationId xmlns:a16="http://schemas.microsoft.com/office/drawing/2014/main" id="{747C8B3E-B1C9-1809-475B-02DDE38AC1B9}"/>
                </a:ext>
              </a:extLst>
            </p:cNvPr>
            <p:cNvSpPr/>
            <p:nvPr/>
          </p:nvSpPr>
          <p:spPr>
            <a:xfrm>
              <a:off x="5159499" y="6157027"/>
              <a:ext cx="482930" cy="48293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8" name="Titre 1">
            <a:extLst>
              <a:ext uri="{FF2B5EF4-FFF2-40B4-BE49-F238E27FC236}">
                <a16:creationId xmlns:a16="http://schemas.microsoft.com/office/drawing/2014/main" id="{32C93227-8D60-9A02-EEEA-02832144CBCE}"/>
              </a:ext>
            </a:extLst>
          </p:cNvPr>
          <p:cNvSpPr txBox="1">
            <a:spLocks/>
          </p:cNvSpPr>
          <p:nvPr/>
        </p:nvSpPr>
        <p:spPr>
          <a:xfrm>
            <a:off x="1744410" y="274269"/>
            <a:ext cx="7886700" cy="5413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2800"/>
              <a:t>Complète pour avoir le score indiqué. </a:t>
            </a:r>
            <a:endParaRPr lang="fr-FR" sz="2800" dirty="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7A31392F-C8D8-6357-AFB7-96A527CCD9B4}"/>
              </a:ext>
            </a:extLst>
          </p:cNvPr>
          <p:cNvSpPr/>
          <p:nvPr/>
        </p:nvSpPr>
        <p:spPr>
          <a:xfrm>
            <a:off x="7952270" y="390591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CE2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CD66EE15-FE28-E9AA-90C8-8AB275C65FD7}"/>
              </a:ext>
            </a:extLst>
          </p:cNvPr>
          <p:cNvSpPr/>
          <p:nvPr/>
        </p:nvSpPr>
        <p:spPr>
          <a:xfrm>
            <a:off x="0" y="359026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CE1</a:t>
            </a:r>
          </a:p>
        </p:txBody>
      </p: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94646F8C-C534-DA8B-7E00-503BCB41FD0C}"/>
              </a:ext>
            </a:extLst>
          </p:cNvPr>
          <p:cNvCxnSpPr>
            <a:cxnSpLocks/>
          </p:cNvCxnSpPr>
          <p:nvPr/>
        </p:nvCxnSpPr>
        <p:spPr>
          <a:xfrm>
            <a:off x="4572000" y="838022"/>
            <a:ext cx="0" cy="576864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3B9A07EE-E0E6-A6D2-9F5F-079872883FE2}"/>
              </a:ext>
            </a:extLst>
          </p:cNvPr>
          <p:cNvGrpSpPr/>
          <p:nvPr/>
        </p:nvGrpSpPr>
        <p:grpSpPr>
          <a:xfrm>
            <a:off x="4644826" y="2044577"/>
            <a:ext cx="4488782" cy="4422832"/>
            <a:chOff x="1810869" y="1335737"/>
            <a:chExt cx="5718148" cy="5522262"/>
          </a:xfrm>
        </p:grpSpPr>
        <p:grpSp>
          <p:nvGrpSpPr>
            <p:cNvPr id="26" name="Groupe 25">
              <a:extLst>
                <a:ext uri="{FF2B5EF4-FFF2-40B4-BE49-F238E27FC236}">
                  <a16:creationId xmlns:a16="http://schemas.microsoft.com/office/drawing/2014/main" id="{C10A1865-D335-8BD7-54AB-B01D13205C21}"/>
                </a:ext>
              </a:extLst>
            </p:cNvPr>
            <p:cNvGrpSpPr/>
            <p:nvPr/>
          </p:nvGrpSpPr>
          <p:grpSpPr>
            <a:xfrm>
              <a:off x="1810869" y="1335737"/>
              <a:ext cx="5522262" cy="5522262"/>
              <a:chOff x="1810869" y="1335737"/>
              <a:chExt cx="5522262" cy="5522262"/>
            </a:xfrm>
          </p:grpSpPr>
          <p:sp>
            <p:nvSpPr>
              <p:cNvPr id="28" name="Ellipse 27">
                <a:extLst>
                  <a:ext uri="{FF2B5EF4-FFF2-40B4-BE49-F238E27FC236}">
                    <a16:creationId xmlns:a16="http://schemas.microsoft.com/office/drawing/2014/main" id="{5587D603-AE7D-CE7E-C545-3AED2BC822B2}"/>
                  </a:ext>
                </a:extLst>
              </p:cNvPr>
              <p:cNvSpPr/>
              <p:nvPr/>
            </p:nvSpPr>
            <p:spPr>
              <a:xfrm>
                <a:off x="1810869" y="1335737"/>
                <a:ext cx="5522262" cy="552226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400"/>
              </a:p>
            </p:txBody>
          </p:sp>
          <p:grpSp>
            <p:nvGrpSpPr>
              <p:cNvPr id="29" name="Groupe 28">
                <a:extLst>
                  <a:ext uri="{FF2B5EF4-FFF2-40B4-BE49-F238E27FC236}">
                    <a16:creationId xmlns:a16="http://schemas.microsoft.com/office/drawing/2014/main" id="{810BBF29-D5A4-B352-28DB-35958CF041C2}"/>
                  </a:ext>
                </a:extLst>
              </p:cNvPr>
              <p:cNvGrpSpPr/>
              <p:nvPr/>
            </p:nvGrpSpPr>
            <p:grpSpPr>
              <a:xfrm>
                <a:off x="2449698" y="1978930"/>
                <a:ext cx="4235876" cy="4235876"/>
                <a:chOff x="1769095" y="964166"/>
                <a:chExt cx="5400000" cy="5400000"/>
              </a:xfrm>
            </p:grpSpPr>
            <p:sp>
              <p:nvSpPr>
                <p:cNvPr id="30" name="Ellipse 29">
                  <a:extLst>
                    <a:ext uri="{FF2B5EF4-FFF2-40B4-BE49-F238E27FC236}">
                      <a16:creationId xmlns:a16="http://schemas.microsoft.com/office/drawing/2014/main" id="{151B8805-4570-554A-DCEF-88276E052124}"/>
                    </a:ext>
                  </a:extLst>
                </p:cNvPr>
                <p:cNvSpPr/>
                <p:nvPr/>
              </p:nvSpPr>
              <p:spPr>
                <a:xfrm>
                  <a:off x="1769095" y="964166"/>
                  <a:ext cx="5400000" cy="54000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31" name="Ellipse 30">
                  <a:extLst>
                    <a:ext uri="{FF2B5EF4-FFF2-40B4-BE49-F238E27FC236}">
                      <a16:creationId xmlns:a16="http://schemas.microsoft.com/office/drawing/2014/main" id="{5B10DD1F-9602-E1FF-CA47-9A7DAB55682B}"/>
                    </a:ext>
                  </a:extLst>
                </p:cNvPr>
                <p:cNvSpPr/>
                <p:nvPr/>
              </p:nvSpPr>
              <p:spPr>
                <a:xfrm>
                  <a:off x="2669093" y="1864165"/>
                  <a:ext cx="3600000" cy="360000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32" name="Ellipse 31">
                  <a:extLst>
                    <a:ext uri="{FF2B5EF4-FFF2-40B4-BE49-F238E27FC236}">
                      <a16:creationId xmlns:a16="http://schemas.microsoft.com/office/drawing/2014/main" id="{52D25A1A-566C-4E11-0D1B-878B6953FE32}"/>
                    </a:ext>
                  </a:extLst>
                </p:cNvPr>
                <p:cNvSpPr/>
                <p:nvPr/>
              </p:nvSpPr>
              <p:spPr>
                <a:xfrm>
                  <a:off x="3569093" y="2764165"/>
                  <a:ext cx="1800000" cy="18000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</p:grpSp>
        </p:grpSp>
        <p:sp>
          <p:nvSpPr>
            <p:cNvPr id="27" name="ZoneTexte 26">
              <a:extLst>
                <a:ext uri="{FF2B5EF4-FFF2-40B4-BE49-F238E27FC236}">
                  <a16:creationId xmlns:a16="http://schemas.microsoft.com/office/drawing/2014/main" id="{0566788D-2EC2-739B-9F7F-3D9456EF9D94}"/>
                </a:ext>
              </a:extLst>
            </p:cNvPr>
            <p:cNvSpPr txBox="1"/>
            <p:nvPr/>
          </p:nvSpPr>
          <p:spPr>
            <a:xfrm>
              <a:off x="4011299" y="3486203"/>
              <a:ext cx="3517718" cy="572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</a:t>
              </a:r>
              <a:r>
                <a:rPr lang="fr-FR" sz="2400" b="1" dirty="0">
                  <a:solidFill>
                    <a:schemeClr val="bg1"/>
                  </a:solidFill>
                </a:rPr>
                <a:t>500     250   100  25    </a:t>
              </a:r>
            </a:p>
          </p:txBody>
        </p:sp>
      </p:grpSp>
      <p:grpSp>
        <p:nvGrpSpPr>
          <p:cNvPr id="33" name="Groupe 32">
            <a:extLst>
              <a:ext uri="{FF2B5EF4-FFF2-40B4-BE49-F238E27FC236}">
                <a16:creationId xmlns:a16="http://schemas.microsoft.com/office/drawing/2014/main" id="{7E399710-5AA5-B3A7-B251-4CE9CE06AEB5}"/>
              </a:ext>
            </a:extLst>
          </p:cNvPr>
          <p:cNvGrpSpPr/>
          <p:nvPr/>
        </p:nvGrpSpPr>
        <p:grpSpPr>
          <a:xfrm>
            <a:off x="8411149" y="4253861"/>
            <a:ext cx="614548" cy="641713"/>
            <a:chOff x="3664265" y="4426440"/>
            <a:chExt cx="631510" cy="646331"/>
          </a:xfrm>
        </p:grpSpPr>
        <p:sp>
          <p:nvSpPr>
            <p:cNvPr id="34" name="Signe de multiplication 33">
              <a:extLst>
                <a:ext uri="{FF2B5EF4-FFF2-40B4-BE49-F238E27FC236}">
                  <a16:creationId xmlns:a16="http://schemas.microsoft.com/office/drawing/2014/main" id="{8791B778-9BE8-1040-7A5E-1B1A194078DB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0A609A92-6298-4845-4198-DEF56DC18E45}"/>
                </a:ext>
              </a:extLst>
            </p:cNvPr>
            <p:cNvSpPr txBox="1"/>
            <p:nvPr/>
          </p:nvSpPr>
          <p:spPr>
            <a:xfrm>
              <a:off x="3664265" y="44264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?</a:t>
              </a:r>
            </a:p>
          </p:txBody>
        </p:sp>
      </p:grpSp>
      <p:grpSp>
        <p:nvGrpSpPr>
          <p:cNvPr id="36" name="Groupe 35">
            <a:extLst>
              <a:ext uri="{FF2B5EF4-FFF2-40B4-BE49-F238E27FC236}">
                <a16:creationId xmlns:a16="http://schemas.microsoft.com/office/drawing/2014/main" id="{82F5ADB2-872B-8EA1-A0AD-16F25111F45F}"/>
              </a:ext>
            </a:extLst>
          </p:cNvPr>
          <p:cNvGrpSpPr/>
          <p:nvPr/>
        </p:nvGrpSpPr>
        <p:grpSpPr>
          <a:xfrm>
            <a:off x="6559690" y="4138966"/>
            <a:ext cx="622706" cy="641713"/>
            <a:chOff x="3655882" y="4438577"/>
            <a:chExt cx="639893" cy="646331"/>
          </a:xfrm>
        </p:grpSpPr>
        <p:sp>
          <p:nvSpPr>
            <p:cNvPr id="37" name="Signe de multiplication 36">
              <a:extLst>
                <a:ext uri="{FF2B5EF4-FFF2-40B4-BE49-F238E27FC236}">
                  <a16:creationId xmlns:a16="http://schemas.microsoft.com/office/drawing/2014/main" id="{6D513D39-7477-29F0-3C8C-7D46734F2A3C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8" name="ZoneTexte 37">
              <a:extLst>
                <a:ext uri="{FF2B5EF4-FFF2-40B4-BE49-F238E27FC236}">
                  <a16:creationId xmlns:a16="http://schemas.microsoft.com/office/drawing/2014/main" id="{DA21620D-29C6-CFD6-FF38-0F17D7310932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6</a:t>
              </a:r>
            </a:p>
          </p:txBody>
        </p:sp>
      </p:grpSp>
      <p:grpSp>
        <p:nvGrpSpPr>
          <p:cNvPr id="39" name="Groupe 38">
            <a:extLst>
              <a:ext uri="{FF2B5EF4-FFF2-40B4-BE49-F238E27FC236}">
                <a16:creationId xmlns:a16="http://schemas.microsoft.com/office/drawing/2014/main" id="{5B4B8B04-B988-DEBA-BCEE-C37C0C9233D8}"/>
              </a:ext>
            </a:extLst>
          </p:cNvPr>
          <p:cNvGrpSpPr/>
          <p:nvPr/>
        </p:nvGrpSpPr>
        <p:grpSpPr>
          <a:xfrm>
            <a:off x="7009392" y="3227569"/>
            <a:ext cx="622706" cy="641713"/>
            <a:chOff x="3655882" y="4438577"/>
            <a:chExt cx="639893" cy="646331"/>
          </a:xfrm>
        </p:grpSpPr>
        <p:sp>
          <p:nvSpPr>
            <p:cNvPr id="40" name="Signe de multiplication 39">
              <a:extLst>
                <a:ext uri="{FF2B5EF4-FFF2-40B4-BE49-F238E27FC236}">
                  <a16:creationId xmlns:a16="http://schemas.microsoft.com/office/drawing/2014/main" id="{57FB2FAF-65FF-0149-D87E-D113AF5B18D0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1" name="ZoneTexte 40">
              <a:extLst>
                <a:ext uri="{FF2B5EF4-FFF2-40B4-BE49-F238E27FC236}">
                  <a16:creationId xmlns:a16="http://schemas.microsoft.com/office/drawing/2014/main" id="{E115D9BA-DF36-63A4-C0B3-F177A01FF518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?</a:t>
              </a:r>
            </a:p>
          </p:txBody>
        </p:sp>
      </p:grpSp>
      <p:grpSp>
        <p:nvGrpSpPr>
          <p:cNvPr id="42" name="Groupe 41">
            <a:extLst>
              <a:ext uri="{FF2B5EF4-FFF2-40B4-BE49-F238E27FC236}">
                <a16:creationId xmlns:a16="http://schemas.microsoft.com/office/drawing/2014/main" id="{DA925A64-1C6E-D869-7707-FE5A14B3D4F7}"/>
              </a:ext>
            </a:extLst>
          </p:cNvPr>
          <p:cNvGrpSpPr/>
          <p:nvPr/>
        </p:nvGrpSpPr>
        <p:grpSpPr>
          <a:xfrm>
            <a:off x="7573672" y="4749457"/>
            <a:ext cx="581829" cy="641713"/>
            <a:chOff x="3697887" y="4363840"/>
            <a:chExt cx="597888" cy="646331"/>
          </a:xfrm>
        </p:grpSpPr>
        <p:sp>
          <p:nvSpPr>
            <p:cNvPr id="43" name="Signe de multiplication 42">
              <a:extLst>
                <a:ext uri="{FF2B5EF4-FFF2-40B4-BE49-F238E27FC236}">
                  <a16:creationId xmlns:a16="http://schemas.microsoft.com/office/drawing/2014/main" id="{962DC4E4-6206-BC8D-F67F-AE4DEE09903F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4" name="ZoneTexte 43">
              <a:extLst>
                <a:ext uri="{FF2B5EF4-FFF2-40B4-BE49-F238E27FC236}">
                  <a16:creationId xmlns:a16="http://schemas.microsoft.com/office/drawing/2014/main" id="{BB05819C-70A3-75C7-BCE0-ACEF13C2B8C0}"/>
                </a:ext>
              </a:extLst>
            </p:cNvPr>
            <p:cNvSpPr txBox="1"/>
            <p:nvPr/>
          </p:nvSpPr>
          <p:spPr>
            <a:xfrm>
              <a:off x="3697887" y="43638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?</a:t>
              </a:r>
            </a:p>
          </p:txBody>
        </p:sp>
      </p:grpSp>
      <p:sp>
        <p:nvSpPr>
          <p:cNvPr id="45" name="ZoneTexte 44">
            <a:extLst>
              <a:ext uri="{FF2B5EF4-FFF2-40B4-BE49-F238E27FC236}">
                <a16:creationId xmlns:a16="http://schemas.microsoft.com/office/drawing/2014/main" id="{E2CB8532-6002-0B62-6637-372CDF18926A}"/>
              </a:ext>
            </a:extLst>
          </p:cNvPr>
          <p:cNvSpPr txBox="1"/>
          <p:nvPr/>
        </p:nvSpPr>
        <p:spPr>
          <a:xfrm>
            <a:off x="4665745" y="948086"/>
            <a:ext cx="1462891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3 375</a:t>
            </a:r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25A99F29-5A52-FADC-14A2-FDBD10D80651}"/>
              </a:ext>
            </a:extLst>
          </p:cNvPr>
          <p:cNvSpPr txBox="1"/>
          <p:nvPr/>
        </p:nvSpPr>
        <p:spPr>
          <a:xfrm>
            <a:off x="6128635" y="940542"/>
            <a:ext cx="65898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2060"/>
                </a:solidFill>
              </a:rPr>
              <a:t>= 6×500+ …×250 </a:t>
            </a:r>
          </a:p>
          <a:p>
            <a:r>
              <a:rPr lang="fr-FR" sz="3200" dirty="0">
                <a:solidFill>
                  <a:srgbClr val="002060"/>
                </a:solidFill>
              </a:rPr>
              <a:t>+ …×100 + …×25 </a:t>
            </a:r>
          </a:p>
        </p:txBody>
      </p:sp>
    </p:spTree>
    <p:extLst>
      <p:ext uri="{BB962C8B-B14F-4D97-AF65-F5344CB8AC3E}">
        <p14:creationId xmlns:p14="http://schemas.microsoft.com/office/powerpoint/2010/main" val="32678623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45" grpId="0" animBg="1"/>
      <p:bldP spid="4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597DE5D-3667-5894-619F-9D488D74B68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9EBDA66-E926-4BC8-0B69-A78C758A7C5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4/6</a:t>
            </a:r>
          </a:p>
        </p:txBody>
      </p: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48F4EEF8-FE6A-DBED-3AC8-6734645FEE0C}"/>
              </a:ext>
            </a:extLst>
          </p:cNvPr>
          <p:cNvGrpSpPr/>
          <p:nvPr/>
        </p:nvGrpSpPr>
        <p:grpSpPr>
          <a:xfrm>
            <a:off x="206961" y="964516"/>
            <a:ext cx="4272146" cy="4068319"/>
            <a:chOff x="1810869" y="1335737"/>
            <a:chExt cx="5670452" cy="5522262"/>
          </a:xfrm>
        </p:grpSpPr>
        <p:sp>
          <p:nvSpPr>
            <p:cNvPr id="5" name="Ellipse 4">
              <a:extLst>
                <a:ext uri="{FF2B5EF4-FFF2-40B4-BE49-F238E27FC236}">
                  <a16:creationId xmlns:a16="http://schemas.microsoft.com/office/drawing/2014/main" id="{8E0D8018-DABC-7E97-77C4-A68B89D4FE15}"/>
                </a:ext>
              </a:extLst>
            </p:cNvPr>
            <p:cNvSpPr/>
            <p:nvPr/>
          </p:nvSpPr>
          <p:spPr>
            <a:xfrm>
              <a:off x="1810869" y="1335737"/>
              <a:ext cx="5522262" cy="5522262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6" name="Groupe 5">
              <a:extLst>
                <a:ext uri="{FF2B5EF4-FFF2-40B4-BE49-F238E27FC236}">
                  <a16:creationId xmlns:a16="http://schemas.microsoft.com/office/drawing/2014/main" id="{17E3F6C9-3A61-0384-3631-677C5A2F873A}"/>
                </a:ext>
              </a:extLst>
            </p:cNvPr>
            <p:cNvGrpSpPr/>
            <p:nvPr/>
          </p:nvGrpSpPr>
          <p:grpSpPr>
            <a:xfrm>
              <a:off x="2449697" y="1978930"/>
              <a:ext cx="4235876" cy="4235876"/>
              <a:chOff x="1769093" y="964165"/>
              <a:chExt cx="5400000" cy="5400000"/>
            </a:xfrm>
          </p:grpSpPr>
          <p:sp>
            <p:nvSpPr>
              <p:cNvPr id="8" name="Ellipse 7">
                <a:extLst>
                  <a:ext uri="{FF2B5EF4-FFF2-40B4-BE49-F238E27FC236}">
                    <a16:creationId xmlns:a16="http://schemas.microsoft.com/office/drawing/2014/main" id="{119A1AD4-B9BF-9A4D-B871-5626E24A140D}"/>
                  </a:ext>
                </a:extLst>
              </p:cNvPr>
              <p:cNvSpPr/>
              <p:nvPr/>
            </p:nvSpPr>
            <p:spPr>
              <a:xfrm>
                <a:off x="1769093" y="964165"/>
                <a:ext cx="5400000" cy="540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9" name="Ellipse 8">
                <a:extLst>
                  <a:ext uri="{FF2B5EF4-FFF2-40B4-BE49-F238E27FC236}">
                    <a16:creationId xmlns:a16="http://schemas.microsoft.com/office/drawing/2014/main" id="{014D52A7-4F6B-98E7-3ADB-4DEE57C41F61}"/>
                  </a:ext>
                </a:extLst>
              </p:cNvPr>
              <p:cNvSpPr/>
              <p:nvPr/>
            </p:nvSpPr>
            <p:spPr>
              <a:xfrm>
                <a:off x="2669093" y="1864165"/>
                <a:ext cx="3600000" cy="3600000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14" name="Ellipse 13">
                <a:extLst>
                  <a:ext uri="{FF2B5EF4-FFF2-40B4-BE49-F238E27FC236}">
                    <a16:creationId xmlns:a16="http://schemas.microsoft.com/office/drawing/2014/main" id="{8D16A157-5EFA-4180-76B1-D78D70F709EF}"/>
                  </a:ext>
                </a:extLst>
              </p:cNvPr>
              <p:cNvSpPr/>
              <p:nvPr/>
            </p:nvSpPr>
            <p:spPr>
              <a:xfrm>
                <a:off x="3569093" y="2764165"/>
                <a:ext cx="1800000" cy="18000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15" name="ZoneTexte 14">
              <a:extLst>
                <a:ext uri="{FF2B5EF4-FFF2-40B4-BE49-F238E27FC236}">
                  <a16:creationId xmlns:a16="http://schemas.microsoft.com/office/drawing/2014/main" id="{0B48B8BF-771B-9049-12B5-F5FEAE0A13CE}"/>
                </a:ext>
              </a:extLst>
            </p:cNvPr>
            <p:cNvSpPr txBox="1"/>
            <p:nvPr/>
          </p:nvSpPr>
          <p:spPr>
            <a:xfrm>
              <a:off x="4251233" y="3676029"/>
              <a:ext cx="3230088" cy="7937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200" dirty="0">
                  <a:solidFill>
                    <a:schemeClr val="bg1"/>
                  </a:solidFill>
                </a:rPr>
                <a:t> </a:t>
              </a:r>
              <a:r>
                <a:rPr lang="fr-FR" sz="2400" dirty="0">
                  <a:solidFill>
                    <a:schemeClr val="bg1"/>
                  </a:solidFill>
                </a:rPr>
                <a:t>500   100   10   1    </a:t>
              </a:r>
            </a:p>
          </p:txBody>
        </p:sp>
        <p:sp>
          <p:nvSpPr>
            <p:cNvPr id="10" name="Signe de multiplication 9">
              <a:extLst>
                <a:ext uri="{FF2B5EF4-FFF2-40B4-BE49-F238E27FC236}">
                  <a16:creationId xmlns:a16="http://schemas.microsoft.com/office/drawing/2014/main" id="{7820E9DA-0F35-600F-FAAF-57FADA367D5C}"/>
                </a:ext>
              </a:extLst>
            </p:cNvPr>
            <p:cNvSpPr/>
            <p:nvPr/>
          </p:nvSpPr>
          <p:spPr>
            <a:xfrm>
              <a:off x="4290621" y="4319918"/>
              <a:ext cx="482930" cy="48293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Signe de multiplication 10">
              <a:extLst>
                <a:ext uri="{FF2B5EF4-FFF2-40B4-BE49-F238E27FC236}">
                  <a16:creationId xmlns:a16="http://schemas.microsoft.com/office/drawing/2014/main" id="{2250C896-6325-268E-29B9-F4D758A4EE3A}"/>
                </a:ext>
              </a:extLst>
            </p:cNvPr>
            <p:cNvSpPr/>
            <p:nvPr/>
          </p:nvSpPr>
          <p:spPr>
            <a:xfrm>
              <a:off x="4918034" y="5508826"/>
              <a:ext cx="482930" cy="48293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Signe de multiplication 11">
              <a:extLst>
                <a:ext uri="{FF2B5EF4-FFF2-40B4-BE49-F238E27FC236}">
                  <a16:creationId xmlns:a16="http://schemas.microsoft.com/office/drawing/2014/main" id="{43DEFF1C-50C2-14FF-BFFF-4330310BF05B}"/>
                </a:ext>
              </a:extLst>
            </p:cNvPr>
            <p:cNvSpPr/>
            <p:nvPr/>
          </p:nvSpPr>
          <p:spPr>
            <a:xfrm>
              <a:off x="2817847" y="4808076"/>
              <a:ext cx="482930" cy="48293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Signe de multiplication 12">
              <a:extLst>
                <a:ext uri="{FF2B5EF4-FFF2-40B4-BE49-F238E27FC236}">
                  <a16:creationId xmlns:a16="http://schemas.microsoft.com/office/drawing/2014/main" id="{B478F067-4838-A994-914A-BCA49CFD8E41}"/>
                </a:ext>
              </a:extLst>
            </p:cNvPr>
            <p:cNvSpPr/>
            <p:nvPr/>
          </p:nvSpPr>
          <p:spPr>
            <a:xfrm>
              <a:off x="3553925" y="5435435"/>
              <a:ext cx="482930" cy="48293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6" name="Signe de multiplication 15">
              <a:extLst>
                <a:ext uri="{FF2B5EF4-FFF2-40B4-BE49-F238E27FC236}">
                  <a16:creationId xmlns:a16="http://schemas.microsoft.com/office/drawing/2014/main" id="{89935FDF-DAF5-85D8-5901-9F9921E200FB}"/>
                </a:ext>
              </a:extLst>
            </p:cNvPr>
            <p:cNvSpPr/>
            <p:nvPr/>
          </p:nvSpPr>
          <p:spPr>
            <a:xfrm>
              <a:off x="4290621" y="6338115"/>
              <a:ext cx="482930" cy="48293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7" name="Signe de multiplication 16">
              <a:extLst>
                <a:ext uri="{FF2B5EF4-FFF2-40B4-BE49-F238E27FC236}">
                  <a16:creationId xmlns:a16="http://schemas.microsoft.com/office/drawing/2014/main" id="{8A155836-7283-7A8D-1765-C587E64A1B9A}"/>
                </a:ext>
              </a:extLst>
            </p:cNvPr>
            <p:cNvSpPr/>
            <p:nvPr/>
          </p:nvSpPr>
          <p:spPr>
            <a:xfrm>
              <a:off x="5159499" y="6157027"/>
              <a:ext cx="482930" cy="482930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sp>
        <p:nvSpPr>
          <p:cNvPr id="18" name="Titre 1">
            <a:extLst>
              <a:ext uri="{FF2B5EF4-FFF2-40B4-BE49-F238E27FC236}">
                <a16:creationId xmlns:a16="http://schemas.microsoft.com/office/drawing/2014/main" id="{93810A43-B7F6-6884-D488-1763538581C7}"/>
              </a:ext>
            </a:extLst>
          </p:cNvPr>
          <p:cNvSpPr txBox="1">
            <a:spLocks/>
          </p:cNvSpPr>
          <p:nvPr/>
        </p:nvSpPr>
        <p:spPr>
          <a:xfrm>
            <a:off x="3879586" y="305834"/>
            <a:ext cx="5751524" cy="5413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2800" dirty="0">
                <a:solidFill>
                  <a:srgbClr val="C00000"/>
                </a:solidFill>
              </a:rPr>
              <a:t>Correction 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372B9CCD-993F-FF8C-A5E6-CA3452187747}"/>
              </a:ext>
            </a:extLst>
          </p:cNvPr>
          <p:cNvSpPr/>
          <p:nvPr/>
        </p:nvSpPr>
        <p:spPr>
          <a:xfrm>
            <a:off x="7952270" y="390591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CE2</a:t>
            </a: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750EADFB-C8F6-2163-A319-5DA2F74C4F23}"/>
              </a:ext>
            </a:extLst>
          </p:cNvPr>
          <p:cNvSpPr/>
          <p:nvPr/>
        </p:nvSpPr>
        <p:spPr>
          <a:xfrm>
            <a:off x="0" y="390591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CE1</a:t>
            </a:r>
          </a:p>
        </p:txBody>
      </p:sp>
      <p:cxnSp>
        <p:nvCxnSpPr>
          <p:cNvPr id="21" name="Connecteur droit 20">
            <a:extLst>
              <a:ext uri="{FF2B5EF4-FFF2-40B4-BE49-F238E27FC236}">
                <a16:creationId xmlns:a16="http://schemas.microsoft.com/office/drawing/2014/main" id="{8950EBE0-8540-3C7B-1A09-2167C4D3E9D2}"/>
              </a:ext>
            </a:extLst>
          </p:cNvPr>
          <p:cNvCxnSpPr>
            <a:cxnSpLocks/>
          </p:cNvCxnSpPr>
          <p:nvPr/>
        </p:nvCxnSpPr>
        <p:spPr>
          <a:xfrm>
            <a:off x="4572000" y="869587"/>
            <a:ext cx="0" cy="576864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5" name="Groupe 24">
            <a:extLst>
              <a:ext uri="{FF2B5EF4-FFF2-40B4-BE49-F238E27FC236}">
                <a16:creationId xmlns:a16="http://schemas.microsoft.com/office/drawing/2014/main" id="{E44AADA2-4605-3780-352C-01619B0ABC7B}"/>
              </a:ext>
            </a:extLst>
          </p:cNvPr>
          <p:cNvGrpSpPr/>
          <p:nvPr/>
        </p:nvGrpSpPr>
        <p:grpSpPr>
          <a:xfrm>
            <a:off x="4644826" y="2044577"/>
            <a:ext cx="4488782" cy="4422832"/>
            <a:chOff x="1810869" y="1335737"/>
            <a:chExt cx="5718148" cy="5522262"/>
          </a:xfrm>
        </p:grpSpPr>
        <p:grpSp>
          <p:nvGrpSpPr>
            <p:cNvPr id="26" name="Groupe 25">
              <a:extLst>
                <a:ext uri="{FF2B5EF4-FFF2-40B4-BE49-F238E27FC236}">
                  <a16:creationId xmlns:a16="http://schemas.microsoft.com/office/drawing/2014/main" id="{AF509B3C-9F37-59DE-EB44-668623F86009}"/>
                </a:ext>
              </a:extLst>
            </p:cNvPr>
            <p:cNvGrpSpPr/>
            <p:nvPr/>
          </p:nvGrpSpPr>
          <p:grpSpPr>
            <a:xfrm>
              <a:off x="1810869" y="1335737"/>
              <a:ext cx="5522262" cy="5522262"/>
              <a:chOff x="1810869" y="1335737"/>
              <a:chExt cx="5522262" cy="5522262"/>
            </a:xfrm>
          </p:grpSpPr>
          <p:sp>
            <p:nvSpPr>
              <p:cNvPr id="28" name="Ellipse 27">
                <a:extLst>
                  <a:ext uri="{FF2B5EF4-FFF2-40B4-BE49-F238E27FC236}">
                    <a16:creationId xmlns:a16="http://schemas.microsoft.com/office/drawing/2014/main" id="{848976E2-5CC1-19C1-B88C-C6529CF740AB}"/>
                  </a:ext>
                </a:extLst>
              </p:cNvPr>
              <p:cNvSpPr/>
              <p:nvPr/>
            </p:nvSpPr>
            <p:spPr>
              <a:xfrm>
                <a:off x="1810869" y="1335737"/>
                <a:ext cx="5522262" cy="5522262"/>
              </a:xfrm>
              <a:prstGeom prst="ellipse">
                <a:avLst/>
              </a:prstGeom>
              <a:solidFill>
                <a:srgbClr val="FFC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sz="1400"/>
              </a:p>
            </p:txBody>
          </p:sp>
          <p:grpSp>
            <p:nvGrpSpPr>
              <p:cNvPr id="29" name="Groupe 28">
                <a:extLst>
                  <a:ext uri="{FF2B5EF4-FFF2-40B4-BE49-F238E27FC236}">
                    <a16:creationId xmlns:a16="http://schemas.microsoft.com/office/drawing/2014/main" id="{A4A12833-3E8B-D9C2-246B-5176295251ED}"/>
                  </a:ext>
                </a:extLst>
              </p:cNvPr>
              <p:cNvGrpSpPr/>
              <p:nvPr/>
            </p:nvGrpSpPr>
            <p:grpSpPr>
              <a:xfrm>
                <a:off x="2449698" y="1978930"/>
                <a:ext cx="4235876" cy="4235876"/>
                <a:chOff x="1769095" y="964166"/>
                <a:chExt cx="5400000" cy="5400000"/>
              </a:xfrm>
            </p:grpSpPr>
            <p:sp>
              <p:nvSpPr>
                <p:cNvPr id="30" name="Ellipse 29">
                  <a:extLst>
                    <a:ext uri="{FF2B5EF4-FFF2-40B4-BE49-F238E27FC236}">
                      <a16:creationId xmlns:a16="http://schemas.microsoft.com/office/drawing/2014/main" id="{A0300D17-A848-9DD5-989C-4EE953F443E5}"/>
                    </a:ext>
                  </a:extLst>
                </p:cNvPr>
                <p:cNvSpPr/>
                <p:nvPr/>
              </p:nvSpPr>
              <p:spPr>
                <a:xfrm>
                  <a:off x="1769095" y="964166"/>
                  <a:ext cx="5400000" cy="5400000"/>
                </a:xfrm>
                <a:prstGeom prst="ellipse">
                  <a:avLst/>
                </a:prstGeom>
                <a:solidFill>
                  <a:srgbClr val="00B0F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31" name="Ellipse 30">
                  <a:extLst>
                    <a:ext uri="{FF2B5EF4-FFF2-40B4-BE49-F238E27FC236}">
                      <a16:creationId xmlns:a16="http://schemas.microsoft.com/office/drawing/2014/main" id="{748A1B98-7559-A4A7-BCC3-6CF9FE453462}"/>
                    </a:ext>
                  </a:extLst>
                </p:cNvPr>
                <p:cNvSpPr/>
                <p:nvPr/>
              </p:nvSpPr>
              <p:spPr>
                <a:xfrm>
                  <a:off x="2669093" y="1864165"/>
                  <a:ext cx="3600000" cy="3600000"/>
                </a:xfrm>
                <a:prstGeom prst="ellipse">
                  <a:avLst/>
                </a:prstGeom>
                <a:solidFill>
                  <a:srgbClr val="00B05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  <p:sp>
              <p:nvSpPr>
                <p:cNvPr id="32" name="Ellipse 31">
                  <a:extLst>
                    <a:ext uri="{FF2B5EF4-FFF2-40B4-BE49-F238E27FC236}">
                      <a16:creationId xmlns:a16="http://schemas.microsoft.com/office/drawing/2014/main" id="{8978D446-EDF2-593D-9973-03FAD9BCBBD4}"/>
                    </a:ext>
                  </a:extLst>
                </p:cNvPr>
                <p:cNvSpPr/>
                <p:nvPr/>
              </p:nvSpPr>
              <p:spPr>
                <a:xfrm>
                  <a:off x="3569093" y="2764165"/>
                  <a:ext cx="1800000" cy="1800000"/>
                </a:xfrm>
                <a:prstGeom prst="ellipse">
                  <a:avLst/>
                </a:prstGeom>
                <a:solidFill>
                  <a:srgbClr val="C00000"/>
                </a:solidFill>
                <a:ln>
                  <a:noFill/>
                </a:ln>
              </p:spPr>
              <p:style>
                <a:lnRef idx="2">
                  <a:schemeClr val="accent1">
                    <a:shade val="15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fr-FR" sz="1400"/>
                </a:p>
              </p:txBody>
            </p:sp>
          </p:grpSp>
        </p:grpSp>
        <p:sp>
          <p:nvSpPr>
            <p:cNvPr id="27" name="ZoneTexte 26">
              <a:extLst>
                <a:ext uri="{FF2B5EF4-FFF2-40B4-BE49-F238E27FC236}">
                  <a16:creationId xmlns:a16="http://schemas.microsoft.com/office/drawing/2014/main" id="{1C8FFA0D-D5CC-201E-6D59-EEFDE864BEAC}"/>
                </a:ext>
              </a:extLst>
            </p:cNvPr>
            <p:cNvSpPr txBox="1"/>
            <p:nvPr/>
          </p:nvSpPr>
          <p:spPr>
            <a:xfrm>
              <a:off x="4011299" y="3486203"/>
              <a:ext cx="3517718" cy="5723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</a:t>
              </a:r>
              <a:r>
                <a:rPr lang="fr-FR" sz="2400" b="1" dirty="0">
                  <a:solidFill>
                    <a:schemeClr val="bg1"/>
                  </a:solidFill>
                </a:rPr>
                <a:t>500     250   100  25    </a:t>
              </a:r>
            </a:p>
          </p:txBody>
        </p:sp>
      </p:grpSp>
      <p:grpSp>
        <p:nvGrpSpPr>
          <p:cNvPr id="33" name="Groupe 32">
            <a:extLst>
              <a:ext uri="{FF2B5EF4-FFF2-40B4-BE49-F238E27FC236}">
                <a16:creationId xmlns:a16="http://schemas.microsoft.com/office/drawing/2014/main" id="{38B7F668-C2E8-14B5-21A9-D23E0DA7E2D8}"/>
              </a:ext>
            </a:extLst>
          </p:cNvPr>
          <p:cNvGrpSpPr/>
          <p:nvPr/>
        </p:nvGrpSpPr>
        <p:grpSpPr>
          <a:xfrm>
            <a:off x="8411149" y="4253861"/>
            <a:ext cx="614548" cy="641713"/>
            <a:chOff x="3664265" y="4426440"/>
            <a:chExt cx="631510" cy="646331"/>
          </a:xfrm>
        </p:grpSpPr>
        <p:sp>
          <p:nvSpPr>
            <p:cNvPr id="34" name="Signe de multiplication 33">
              <a:extLst>
                <a:ext uri="{FF2B5EF4-FFF2-40B4-BE49-F238E27FC236}">
                  <a16:creationId xmlns:a16="http://schemas.microsoft.com/office/drawing/2014/main" id="{B481EDA6-744E-0ABA-356A-D713124B43E4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5" name="ZoneTexte 34">
              <a:extLst>
                <a:ext uri="{FF2B5EF4-FFF2-40B4-BE49-F238E27FC236}">
                  <a16:creationId xmlns:a16="http://schemas.microsoft.com/office/drawing/2014/main" id="{8A104911-A28F-A435-CD3C-5AF1C6D16AB8}"/>
                </a:ext>
              </a:extLst>
            </p:cNvPr>
            <p:cNvSpPr txBox="1"/>
            <p:nvPr/>
          </p:nvSpPr>
          <p:spPr>
            <a:xfrm>
              <a:off x="3664265" y="44264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b="1" dirty="0">
                  <a:solidFill>
                    <a:srgbClr val="FF0000"/>
                  </a:solidFill>
                </a:rPr>
                <a:t>1</a:t>
              </a:r>
            </a:p>
          </p:txBody>
        </p:sp>
      </p:grpSp>
      <p:grpSp>
        <p:nvGrpSpPr>
          <p:cNvPr id="36" name="Groupe 35">
            <a:extLst>
              <a:ext uri="{FF2B5EF4-FFF2-40B4-BE49-F238E27FC236}">
                <a16:creationId xmlns:a16="http://schemas.microsoft.com/office/drawing/2014/main" id="{4EB2F0D1-AB7E-FEF4-BE6B-E41513F1AB2C}"/>
              </a:ext>
            </a:extLst>
          </p:cNvPr>
          <p:cNvGrpSpPr/>
          <p:nvPr/>
        </p:nvGrpSpPr>
        <p:grpSpPr>
          <a:xfrm>
            <a:off x="6559690" y="4138966"/>
            <a:ext cx="622706" cy="641713"/>
            <a:chOff x="3655882" y="4438577"/>
            <a:chExt cx="639893" cy="646331"/>
          </a:xfrm>
        </p:grpSpPr>
        <p:sp>
          <p:nvSpPr>
            <p:cNvPr id="37" name="Signe de multiplication 36">
              <a:extLst>
                <a:ext uri="{FF2B5EF4-FFF2-40B4-BE49-F238E27FC236}">
                  <a16:creationId xmlns:a16="http://schemas.microsoft.com/office/drawing/2014/main" id="{A9A29FC5-4169-4DC4-2285-FB8BB94098CB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8" name="ZoneTexte 37">
              <a:extLst>
                <a:ext uri="{FF2B5EF4-FFF2-40B4-BE49-F238E27FC236}">
                  <a16:creationId xmlns:a16="http://schemas.microsoft.com/office/drawing/2014/main" id="{828998DD-EE2D-258E-1F00-C2945E26544B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6</a:t>
              </a:r>
            </a:p>
          </p:txBody>
        </p:sp>
      </p:grpSp>
      <p:grpSp>
        <p:nvGrpSpPr>
          <p:cNvPr id="39" name="Groupe 38">
            <a:extLst>
              <a:ext uri="{FF2B5EF4-FFF2-40B4-BE49-F238E27FC236}">
                <a16:creationId xmlns:a16="http://schemas.microsoft.com/office/drawing/2014/main" id="{BDCC03AA-ABFE-F149-8194-C7E95163BE10}"/>
              </a:ext>
            </a:extLst>
          </p:cNvPr>
          <p:cNvGrpSpPr/>
          <p:nvPr/>
        </p:nvGrpSpPr>
        <p:grpSpPr>
          <a:xfrm>
            <a:off x="7009392" y="3227569"/>
            <a:ext cx="622706" cy="641713"/>
            <a:chOff x="3655882" y="4438577"/>
            <a:chExt cx="639893" cy="646331"/>
          </a:xfrm>
        </p:grpSpPr>
        <p:sp>
          <p:nvSpPr>
            <p:cNvPr id="40" name="Signe de multiplication 39">
              <a:extLst>
                <a:ext uri="{FF2B5EF4-FFF2-40B4-BE49-F238E27FC236}">
                  <a16:creationId xmlns:a16="http://schemas.microsoft.com/office/drawing/2014/main" id="{1097CC19-64FF-1B17-D626-ADDF6259DCF5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1" name="ZoneTexte 40">
              <a:extLst>
                <a:ext uri="{FF2B5EF4-FFF2-40B4-BE49-F238E27FC236}">
                  <a16:creationId xmlns:a16="http://schemas.microsoft.com/office/drawing/2014/main" id="{5ED62E63-E119-8655-9BBD-094B16341084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b="1" dirty="0">
                  <a:solidFill>
                    <a:srgbClr val="FF0000"/>
                  </a:solidFill>
                </a:rPr>
                <a:t>1</a:t>
              </a:r>
            </a:p>
          </p:txBody>
        </p:sp>
      </p:grpSp>
      <p:grpSp>
        <p:nvGrpSpPr>
          <p:cNvPr id="42" name="Groupe 41">
            <a:extLst>
              <a:ext uri="{FF2B5EF4-FFF2-40B4-BE49-F238E27FC236}">
                <a16:creationId xmlns:a16="http://schemas.microsoft.com/office/drawing/2014/main" id="{4BAC4FCC-77CA-1F3F-54A7-8FA495EA5716}"/>
              </a:ext>
            </a:extLst>
          </p:cNvPr>
          <p:cNvGrpSpPr/>
          <p:nvPr/>
        </p:nvGrpSpPr>
        <p:grpSpPr>
          <a:xfrm>
            <a:off x="7573672" y="4749457"/>
            <a:ext cx="581829" cy="641713"/>
            <a:chOff x="3697887" y="4363840"/>
            <a:chExt cx="597888" cy="646331"/>
          </a:xfrm>
        </p:grpSpPr>
        <p:sp>
          <p:nvSpPr>
            <p:cNvPr id="43" name="Signe de multiplication 42">
              <a:extLst>
                <a:ext uri="{FF2B5EF4-FFF2-40B4-BE49-F238E27FC236}">
                  <a16:creationId xmlns:a16="http://schemas.microsoft.com/office/drawing/2014/main" id="{D5AABB3A-E444-4E32-DB18-EF0392B88206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4" name="ZoneTexte 43">
              <a:extLst>
                <a:ext uri="{FF2B5EF4-FFF2-40B4-BE49-F238E27FC236}">
                  <a16:creationId xmlns:a16="http://schemas.microsoft.com/office/drawing/2014/main" id="{8126F2AC-B6E3-ADFC-A32A-E57E5EE03961}"/>
                </a:ext>
              </a:extLst>
            </p:cNvPr>
            <p:cNvSpPr txBox="1"/>
            <p:nvPr/>
          </p:nvSpPr>
          <p:spPr>
            <a:xfrm>
              <a:off x="3697887" y="43638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b="1" dirty="0">
                  <a:solidFill>
                    <a:srgbClr val="FF0000"/>
                  </a:solidFill>
                </a:rPr>
                <a:t>1</a:t>
              </a:r>
            </a:p>
          </p:txBody>
        </p:sp>
      </p:grpSp>
      <p:sp>
        <p:nvSpPr>
          <p:cNvPr id="45" name="ZoneTexte 44">
            <a:extLst>
              <a:ext uri="{FF2B5EF4-FFF2-40B4-BE49-F238E27FC236}">
                <a16:creationId xmlns:a16="http://schemas.microsoft.com/office/drawing/2014/main" id="{51441451-7F20-E14A-A6DC-27A6B09EBF2C}"/>
              </a:ext>
            </a:extLst>
          </p:cNvPr>
          <p:cNvSpPr txBox="1"/>
          <p:nvPr/>
        </p:nvSpPr>
        <p:spPr>
          <a:xfrm>
            <a:off x="4665745" y="948086"/>
            <a:ext cx="1462891" cy="64633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3600" dirty="0">
                <a:solidFill>
                  <a:schemeClr val="bg1"/>
                </a:solidFill>
              </a:rPr>
              <a:t>3 375</a:t>
            </a:r>
          </a:p>
        </p:txBody>
      </p:sp>
      <p:sp>
        <p:nvSpPr>
          <p:cNvPr id="22" name="ZoneTexte 21">
            <a:extLst>
              <a:ext uri="{FF2B5EF4-FFF2-40B4-BE49-F238E27FC236}">
                <a16:creationId xmlns:a16="http://schemas.microsoft.com/office/drawing/2014/main" id="{9523D0B0-53E4-45CC-43FC-E9E216F80BEB}"/>
              </a:ext>
            </a:extLst>
          </p:cNvPr>
          <p:cNvSpPr txBox="1"/>
          <p:nvPr/>
        </p:nvSpPr>
        <p:spPr>
          <a:xfrm>
            <a:off x="-2351375" y="5403964"/>
            <a:ext cx="711727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>
                <a:solidFill>
                  <a:srgbClr val="C00000"/>
                </a:solidFill>
              </a:rPr>
              <a:t>533 </a:t>
            </a:r>
            <a:r>
              <a:rPr lang="fr-FR" sz="3600" b="1" dirty="0">
                <a:solidFill>
                  <a:srgbClr val="002060"/>
                </a:solidFill>
              </a:rPr>
              <a:t>= 500 +</a:t>
            </a:r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D469EA4C-4255-A0E3-1F07-2EA29CBC2895}"/>
              </a:ext>
            </a:extLst>
          </p:cNvPr>
          <p:cNvSpPr txBox="1"/>
          <p:nvPr/>
        </p:nvSpPr>
        <p:spPr>
          <a:xfrm>
            <a:off x="2283921" y="5396782"/>
            <a:ext cx="30770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600" b="1" dirty="0">
                <a:solidFill>
                  <a:srgbClr val="002060"/>
                </a:solidFill>
              </a:rPr>
              <a:t>30 + 2 + </a:t>
            </a:r>
            <a:r>
              <a:rPr lang="fr-FR" sz="3600" b="1" dirty="0">
                <a:solidFill>
                  <a:srgbClr val="7030A0"/>
                </a:solidFill>
              </a:rPr>
              <a:t>1</a:t>
            </a:r>
          </a:p>
        </p:txBody>
      </p:sp>
      <p:sp>
        <p:nvSpPr>
          <p:cNvPr id="47" name="ZoneTexte 46">
            <a:extLst>
              <a:ext uri="{FF2B5EF4-FFF2-40B4-BE49-F238E27FC236}">
                <a16:creationId xmlns:a16="http://schemas.microsoft.com/office/drawing/2014/main" id="{8437123C-7146-7AE1-D7FD-A798C27D0AC0}"/>
              </a:ext>
            </a:extLst>
          </p:cNvPr>
          <p:cNvSpPr txBox="1"/>
          <p:nvPr/>
        </p:nvSpPr>
        <p:spPr>
          <a:xfrm>
            <a:off x="6021077" y="987881"/>
            <a:ext cx="349307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2060"/>
                </a:solidFill>
              </a:rPr>
              <a:t>= 6×500+ </a:t>
            </a:r>
            <a:r>
              <a:rPr lang="fr-FR" sz="3200" b="1" dirty="0">
                <a:solidFill>
                  <a:srgbClr val="00B050"/>
                </a:solidFill>
              </a:rPr>
              <a:t>1</a:t>
            </a:r>
            <a:r>
              <a:rPr lang="fr-FR" sz="3200" dirty="0">
                <a:solidFill>
                  <a:srgbClr val="002060"/>
                </a:solidFill>
              </a:rPr>
              <a:t>×250+ </a:t>
            </a:r>
          </a:p>
          <a:p>
            <a:r>
              <a:rPr lang="fr-FR" sz="3200" b="1" dirty="0">
                <a:solidFill>
                  <a:srgbClr val="00B050"/>
                </a:solidFill>
              </a:rPr>
              <a:t>1</a:t>
            </a:r>
            <a:r>
              <a:rPr lang="fr-FR" sz="3200" dirty="0">
                <a:solidFill>
                  <a:srgbClr val="002060"/>
                </a:solidFill>
              </a:rPr>
              <a:t>×100 + </a:t>
            </a:r>
            <a:r>
              <a:rPr lang="fr-FR" sz="3200" b="1" dirty="0">
                <a:solidFill>
                  <a:srgbClr val="00B050"/>
                </a:solidFill>
              </a:rPr>
              <a:t>1</a:t>
            </a:r>
            <a:r>
              <a:rPr lang="fr-FR" sz="3200" dirty="0">
                <a:solidFill>
                  <a:srgbClr val="002060"/>
                </a:solidFill>
              </a:rPr>
              <a:t>×25 </a:t>
            </a:r>
          </a:p>
        </p:txBody>
      </p:sp>
      <p:sp>
        <p:nvSpPr>
          <p:cNvPr id="4" name="Signe de multiplication 3">
            <a:extLst>
              <a:ext uri="{FF2B5EF4-FFF2-40B4-BE49-F238E27FC236}">
                <a16:creationId xmlns:a16="http://schemas.microsoft.com/office/drawing/2014/main" id="{D754387E-1C55-44CF-0BB3-A10A426DDA2E}"/>
              </a:ext>
            </a:extLst>
          </p:cNvPr>
          <p:cNvSpPr/>
          <p:nvPr/>
        </p:nvSpPr>
        <p:spPr>
          <a:xfrm>
            <a:off x="3746830" y="3393515"/>
            <a:ext cx="482930" cy="482930"/>
          </a:xfrm>
          <a:prstGeom prst="mathMultiply">
            <a:avLst>
              <a:gd name="adj1" fmla="val 10405"/>
            </a:avLst>
          </a:prstGeom>
          <a:solidFill>
            <a:srgbClr val="7030A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>
              <a:solidFill>
                <a:srgbClr val="FFC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34649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47" grpId="0"/>
      <p:bldP spid="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379</TotalTime>
  <Words>464</Words>
  <Application>Microsoft Office PowerPoint</Application>
  <PresentationFormat>Affichage à l'écran (4:3)</PresentationFormat>
  <Paragraphs>173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Webdings</vt:lpstr>
      <vt:lpstr>Thème Office</vt:lpstr>
      <vt:lpstr>Présentation PowerPoint</vt:lpstr>
      <vt:lpstr>Complète pour avoir le score indiqué. </vt:lpstr>
      <vt:lpstr>Correction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Emmanuelle Petit</cp:lastModifiedBy>
  <cp:revision>79</cp:revision>
  <dcterms:created xsi:type="dcterms:W3CDTF">2023-02-07T14:55:57Z</dcterms:created>
  <dcterms:modified xsi:type="dcterms:W3CDTF">2026-02-23T15:52:10Z</dcterms:modified>
</cp:coreProperties>
</file>