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ebp" ContentType="image/webp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96" r:id="rId2"/>
    <p:sldId id="274" r:id="rId3"/>
    <p:sldId id="294" r:id="rId4"/>
    <p:sldId id="295" r:id="rId5"/>
    <p:sldId id="292" r:id="rId6"/>
    <p:sldId id="288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6633"/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700" autoAdjust="0"/>
    <p:restoredTop sz="94660"/>
  </p:normalViewPr>
  <p:slideViewPr>
    <p:cSldViewPr snapToGrid="0">
      <p:cViewPr varScale="1">
        <p:scale>
          <a:sx n="44" d="100"/>
          <a:sy n="44" d="100"/>
        </p:scale>
        <p:origin x="376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webp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emf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9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C7693F-DCA0-1B45-522B-9131C1A184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8D25686-FD21-E8A4-4416-90C3E21430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4576C968-F937-48A2-4C8C-A294C779ECF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9C6F72E-8AE5-F6BA-83BB-319578E7E81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089AE560-458B-5C02-42FB-309E47AAE248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avec la monnaie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32B1C6C-B370-5AA9-BE70-1CE54CE6366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999441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36769" y="1177844"/>
            <a:ext cx="5541730" cy="4921648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775819" y="1842435"/>
            <a:ext cx="5031391" cy="28062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Enzo a acheté un cadeau pour chacun de ses parents. </a:t>
            </a:r>
            <a:r>
              <a:rPr lang="fr-FR" sz="3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donne</a:t>
            </a: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 200 € au vendeur.</a:t>
            </a:r>
            <a:endParaRPr lang="fr-FR" sz="3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dirty="0">
                <a:solidFill>
                  <a:schemeClr val="tx1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monnaie le vendeur va-t-il rendre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40377DC-9BE3-7423-16D7-9AEF59336C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08966" y="1836640"/>
            <a:ext cx="1422368" cy="2126905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4A9D1B87-5B62-5B3A-CE48-D75C54AB259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43699" y="4701956"/>
            <a:ext cx="3154455" cy="1350501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32DAA34A-AC55-C89E-28F7-233518E4657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884891">
            <a:off x="5828711" y="1384154"/>
            <a:ext cx="1736361" cy="892598"/>
          </a:xfrm>
          <a:prstGeom prst="rect">
            <a:avLst/>
          </a:prstGeom>
        </p:spPr>
      </p:pic>
      <p:sp>
        <p:nvSpPr>
          <p:cNvPr id="22" name="ZoneTexte 21">
            <a:extLst>
              <a:ext uri="{FF2B5EF4-FFF2-40B4-BE49-F238E27FC236}">
                <a16:creationId xmlns:a16="http://schemas.microsoft.com/office/drawing/2014/main" id="{1E1B8465-C329-D9BC-76AD-88FE9EFE5446}"/>
              </a:ext>
            </a:extLst>
          </p:cNvPr>
          <p:cNvSpPr txBox="1"/>
          <p:nvPr/>
        </p:nvSpPr>
        <p:spPr>
          <a:xfrm rot="916530">
            <a:off x="5926387" y="1475825"/>
            <a:ext cx="120959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129 €</a:t>
            </a:r>
          </a:p>
        </p:txBody>
      </p:sp>
      <p:pic>
        <p:nvPicPr>
          <p:cNvPr id="23" name="Image 22">
            <a:extLst>
              <a:ext uri="{FF2B5EF4-FFF2-40B4-BE49-F238E27FC236}">
                <a16:creationId xmlns:a16="http://schemas.microsoft.com/office/drawing/2014/main" id="{D689A8C9-D5D9-6434-D9FD-11247FD9A9D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8684407">
            <a:off x="4819174" y="5368665"/>
            <a:ext cx="1736361" cy="892598"/>
          </a:xfrm>
          <a:prstGeom prst="rect">
            <a:avLst/>
          </a:prstGeom>
        </p:spPr>
      </p:pic>
      <p:sp>
        <p:nvSpPr>
          <p:cNvPr id="24" name="ZoneTexte 23">
            <a:extLst>
              <a:ext uri="{FF2B5EF4-FFF2-40B4-BE49-F238E27FC236}">
                <a16:creationId xmlns:a16="http://schemas.microsoft.com/office/drawing/2014/main" id="{3DA20733-2D44-18B2-BABE-5C2AA096F9C7}"/>
              </a:ext>
            </a:extLst>
          </p:cNvPr>
          <p:cNvSpPr txBox="1"/>
          <p:nvPr/>
        </p:nvSpPr>
        <p:spPr>
          <a:xfrm rot="18649117">
            <a:off x="5113625" y="5574156"/>
            <a:ext cx="10472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25 €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5619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Je comprends le problème.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1143268" y="23639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y a deux étapes:</a:t>
            </a:r>
          </a:p>
        </p:txBody>
      </p:sp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6C1595A-83D9-6CDB-FB34-CC040C1CC58A}"/>
              </a:ext>
            </a:extLst>
          </p:cNvPr>
          <p:cNvSpPr txBox="1"/>
          <p:nvPr/>
        </p:nvSpPr>
        <p:spPr>
          <a:xfrm>
            <a:off x="1143268" y="3077754"/>
            <a:ext cx="7118000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1 / </a:t>
            </a:r>
            <a:r>
              <a:rPr lang="fr-FR" sz="3200" dirty="0"/>
              <a:t>Combien dépense-t-il au total (prix des deux achats) ?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0B76C11-813F-3DD0-0925-7F58C7719FC0}"/>
              </a:ext>
            </a:extLst>
          </p:cNvPr>
          <p:cNvSpPr txBox="1"/>
          <p:nvPr/>
        </p:nvSpPr>
        <p:spPr>
          <a:xfrm>
            <a:off x="1143268" y="4326794"/>
            <a:ext cx="7410924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2/ </a:t>
            </a:r>
            <a:r>
              <a:rPr lang="fr-FR" sz="3200" dirty="0"/>
              <a:t>Quelle est la monnaie que doit rendre le vendeur ? </a:t>
            </a:r>
          </a:p>
        </p:txBody>
      </p:sp>
    </p:spTree>
    <p:extLst>
      <p:ext uri="{BB962C8B-B14F-4D97-AF65-F5344CB8AC3E}">
        <p14:creationId xmlns:p14="http://schemas.microsoft.com/office/powerpoint/2010/main" val="307870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537089" y="1276875"/>
            <a:ext cx="54848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Je cherche le cout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85936" y="5414537"/>
            <a:ext cx="5187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  <a:latin typeface="Cursive standard" pitchFamily="2" charset="0"/>
              </a:rPr>
              <a:t>Il dépense 154€.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537089" y="4153800"/>
            <a:ext cx="51871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129 + 25 = 154 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C6697E-5D80-185C-8EF7-039BF8D313B6}"/>
              </a:ext>
            </a:extLst>
          </p:cNvPr>
          <p:cNvSpPr/>
          <p:nvPr/>
        </p:nvSpPr>
        <p:spPr>
          <a:xfrm>
            <a:off x="2497777" y="2113454"/>
            <a:ext cx="4314699" cy="754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Total 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2270FD-090F-C18E-0330-22820D74F2F8}"/>
              </a:ext>
            </a:extLst>
          </p:cNvPr>
          <p:cNvSpPr/>
          <p:nvPr/>
        </p:nvSpPr>
        <p:spPr>
          <a:xfrm>
            <a:off x="4589952" y="2865993"/>
            <a:ext cx="2222525" cy="7543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25 €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5485F7-24BC-4532-156A-8276757C8D97}"/>
              </a:ext>
            </a:extLst>
          </p:cNvPr>
          <p:cNvSpPr/>
          <p:nvPr/>
        </p:nvSpPr>
        <p:spPr>
          <a:xfrm>
            <a:off x="2497775" y="2865993"/>
            <a:ext cx="2092177" cy="75434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/>
              <a:t>129 €</a:t>
            </a:r>
          </a:p>
        </p:txBody>
      </p:sp>
    </p:spTree>
    <p:extLst>
      <p:ext uri="{BB962C8B-B14F-4D97-AF65-F5344CB8AC3E}">
        <p14:creationId xmlns:p14="http://schemas.microsoft.com/office/powerpoint/2010/main" val="353674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466941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comprends le problème.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E05E045C-A47D-9F91-7245-88150B2172BB}"/>
              </a:ext>
            </a:extLst>
          </p:cNvPr>
          <p:cNvSpPr txBox="1"/>
          <p:nvPr/>
        </p:nvSpPr>
        <p:spPr>
          <a:xfrm>
            <a:off x="3435206" y="2795322"/>
            <a:ext cx="46360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représente le problème.</a:t>
            </a:r>
          </a:p>
        </p:txBody>
      </p:sp>
      <p:pic>
        <p:nvPicPr>
          <p:cNvPr id="14" name="Image 13">
            <a:extLst>
              <a:ext uri="{FF2B5EF4-FFF2-40B4-BE49-F238E27FC236}">
                <a16:creationId xmlns:a16="http://schemas.microsoft.com/office/drawing/2014/main" id="{138B1B44-D3F9-159A-B176-176BB7E8A6D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415841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calcule la réponse.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9835C03-C137-2A0A-2AF7-AC71A4E2DFF9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01851" y="5617419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/>
              <a:t>Je réponds à la question.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C8F73C6-344D-6794-D5FD-3BF3EA1189A5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Espace réservé du texte 4">
            <a:extLst>
              <a:ext uri="{FF2B5EF4-FFF2-40B4-BE49-F238E27FC236}">
                <a16:creationId xmlns:a16="http://schemas.microsoft.com/office/drawing/2014/main" id="{6B0D3AF5-D510-5A72-BDCB-CA8B47ADB3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76472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9" grpId="0" animBg="1"/>
      <p:bldP spid="11" grpId="0" animBg="1"/>
      <p:bldP spid="12" grpId="0"/>
      <p:bldP spid="13" grpId="0"/>
      <p:bldP spid="16" grpId="0"/>
      <p:bldP spid="1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la monnaie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(je cherche un reste).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824390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doit rendre 46 €.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359512" y="4292733"/>
            <a:ext cx="58134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154 + ? = 200   </a:t>
            </a:r>
            <a:r>
              <a:rPr lang="fr-FR" sz="3200">
                <a:solidFill>
                  <a:srgbClr val="C00000"/>
                </a:solidFill>
              </a:rPr>
              <a:t>ou   200 </a:t>
            </a:r>
            <a:r>
              <a:rPr lang="fr-FR" sz="3200" dirty="0">
                <a:solidFill>
                  <a:srgbClr val="C00000"/>
                </a:solidFill>
              </a:rPr>
              <a:t>– 154 = ?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6023472-69E4-D6E1-F9DA-872AC1606101}"/>
              </a:ext>
            </a:extLst>
          </p:cNvPr>
          <p:cNvSpPr/>
          <p:nvPr/>
        </p:nvSpPr>
        <p:spPr>
          <a:xfrm>
            <a:off x="6266213" y="2731314"/>
            <a:ext cx="2620488" cy="43147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200 €</a:t>
            </a:r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C5E077E-AAC6-5A05-432E-637165511E12}"/>
              </a:ext>
            </a:extLst>
          </p:cNvPr>
          <p:cNvSpPr/>
          <p:nvPr/>
        </p:nvSpPr>
        <p:spPr>
          <a:xfrm>
            <a:off x="7536874" y="3161752"/>
            <a:ext cx="1349828" cy="431470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Reste ?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327DF395-93DB-D1E1-0D26-1216AA847AB0}"/>
              </a:ext>
            </a:extLst>
          </p:cNvPr>
          <p:cNvSpPr/>
          <p:nvPr/>
        </p:nvSpPr>
        <p:spPr>
          <a:xfrm>
            <a:off x="6266212" y="3161752"/>
            <a:ext cx="1270662" cy="431470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154€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3053</TotalTime>
  <Words>187</Words>
  <Application>Microsoft Office PowerPoint</Application>
  <PresentationFormat>Affichage à l'écran (4:3)</PresentationFormat>
  <Paragraphs>43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Je cherche en suivant les 4 étapes :</vt:lpstr>
      <vt:lpstr>Etape 1</vt:lpstr>
      <vt:lpstr>Je cherche en suivant les 4 étapes :</vt:lpstr>
      <vt:lpstr>Etape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93</cp:revision>
  <dcterms:created xsi:type="dcterms:W3CDTF">2023-02-07T14:55:57Z</dcterms:created>
  <dcterms:modified xsi:type="dcterms:W3CDTF">2025-09-14T13:37:36Z</dcterms:modified>
</cp:coreProperties>
</file>