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ink/ink13.xml" ContentType="application/inkml+xml"/>
  <Override PartName="/ppt/ink/ink14.xml" ContentType="application/inkml+xml"/>
  <Override PartName="/ppt/ink/ink15.xml" ContentType="application/inkml+xml"/>
  <Override PartName="/ppt/ink/ink16.xml" ContentType="application/inkml+xml"/>
  <Override PartName="/ppt/ink/ink17.xml" ContentType="application/inkml+xml"/>
  <Override PartName="/ppt/ink/ink18.xml" ContentType="application/inkml+xml"/>
  <Override PartName="/ppt/ink/ink19.xml" ContentType="application/inkml+xml"/>
  <Override PartName="/ppt/ink/ink20.xml" ContentType="application/inkml+xml"/>
  <Override PartName="/ppt/ink/ink21.xml" ContentType="application/inkml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ink/ink31.xml" ContentType="application/inkml+xml"/>
  <Override PartName="/ppt/ink/ink32.xml" ContentType="application/inkml+xml"/>
  <Override PartName="/ppt/ink/ink33.xml" ContentType="application/inkml+xml"/>
  <Override PartName="/ppt/ink/ink34.xml" ContentType="application/inkml+xml"/>
  <Override PartName="/ppt/ink/ink35.xml" ContentType="application/inkml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ink/ink159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300" r:id="rId2"/>
    <p:sldId id="274" r:id="rId3"/>
    <p:sldId id="294" r:id="rId4"/>
    <p:sldId id="295" r:id="rId5"/>
    <p:sldId id="296" r:id="rId6"/>
    <p:sldId id="297" r:id="rId7"/>
    <p:sldId id="299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26.3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584 531 24575,'-7'5'0,"1"-1"0,-1 0 0,-1 0 0,1 0 0,0-1 0,-1 0 0,0-1 0,-13 3 0,1 1 0,13-5 0,0 1 0,-1-1 0,1-1 0,-1 1 0,1-1 0,-1-1 0,1 0 0,-1 0 0,1 0 0,0 0 0,0-1 0,-1-1 0,1 1 0,0-1 0,1 0 0,-1-1 0,1 0 0,-1 0 0,1 0 0,-6-6 0,2 2 0,0-1 0,1 0 0,0-1 0,0 1 0,1-2 0,1 1 0,0-1 0,0 0 0,1 0 0,0-1 0,-4-13 0,7 9 0,0-1 0,0 0 0,2 0 0,0 0 0,1 0 0,0 0 0,2 0 0,0 0 0,8-30 0,-9 41 0,1 1 0,0 0 0,0 0 0,1 0 0,0 0 0,0 0 0,0 1 0,0-1 0,1 1 0,-1 0 0,1 0 0,5-4 0,9-6 0,32-21 0,-35 26 0,-13 7 0,16-10 0,1 0 0,0 1 0,1 1 0,24-8 0,-40 16 0,1 1 0,-1-1 0,1 1 0,-1 0 0,1 1 0,-1-1 0,1 1 0,0 0 0,-1 0 0,1 0 0,0 0 0,-1 1 0,1 0 0,-1 0 0,1 0 0,-1 1 0,1-1 0,-1 1 0,0 0 0,0 0 0,0 1 0,0-1 0,0 1 0,0 0 0,-1 0 0,5 4 0,1 6 0,1 0 0,-2 0 0,1 0 0,-2 1 0,0 1 0,-1-1 0,0 1 0,-1 0 0,-1 0 0,0 1 0,2 26 0,-2 8 0,-2-1 0,-6 70 0,2-102 0,-1 0 0,0 0 0,-1 0 0,-1-1 0,-1 0 0,0 0 0,-1 0 0,-14 23 0,-10 10 0,-45 54 0,19-29 0,26-32 0,-55 59 0,71-86 0,0 0 0,-1-2 0,-1 1 0,0-2 0,-1-1 0,-32 16 0,37-22 0,0-2 0,0 1 0,-1-2 0,1 0 0,-1 0 0,0-1 0,1-1 0,-1 0 0,0-1 0,-16-4 0,9 0 0,20 5 0,0 0 0,1-1 0,-1 1 0,0 0 0,0-1 0,1 1 0,-1 0 0,0-1 0,0 1 0,1-1 0,-1 1 0,0-1 0,1 0 0,-1 1 0,1-1 0,-1 0 0,1 1 0,-1-1 0,1 0 0,-1 0 0,2 0 0,-1 1 0,1 0 0,0 0 0,0 0 0,0 0 0,-1 0 0,1 0 0,0 1 0,0-1 0,-1 0 0,1 0 0,0 0 0,0 1 0,-1-1 0,1 0 0,0 1 0,-1-1 0,1 1 0,0-1 0,-1 1 0,2 0 0,13 12 0,1 1 0,22 28 0,15 13 0,-51-53 0,-1-1 0,0 0 0,1 1 0,0-1 0,-1 0 0,1 0 0,0 0 0,0 0 0,-1-1 0,1 1 0,0 0 0,0-1 0,0 1 0,3-1 0,-4 0 0,0 0 0,1 0 0,-1 0 0,0-1 0,0 1 0,0 0 0,0-1 0,0 1 0,1-1 0,-1 1 0,0-1 0,0 0 0,0 1 0,0-1 0,-1 0 0,1 0 0,0 0 0,1-1 0,2-5 0,0 0 0,0 0 0,0 0 0,-1-1 0,5-15 0,7-15 0,-10 31 0,1 1 0,-1 0 0,1 0 0,13-10 0,-14 13 0,-1 0 0,1-1 0,-1 0 0,0 1 0,-1-2 0,1 1 0,0 0 0,-1-1 0,0 1 0,0-1 0,-1 0 0,5-10 0,0-12-682,5-31-1,-10 43-6143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9.39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142 0 24575,'-3'1'0,"-1"-1"0,0 1 0,0-1 0,0 1 0,0 1 0,1-1 0,-1 0 0,0 1 0,1 0 0,0 0 0,-1 0 0,1 0 0,0 0 0,0 1 0,0-1 0,0 1 0,0 0 0,1 0 0,-1 0 0,1 0 0,-4 7 0,-1 3 0,0 1 0,1 0 0,0 0 0,-4 18 0,1 2 0,2 1 0,2-1 0,-3 46 0,7 108 0,2-123 0,-2 75 0,9 213 0,-7-332 0,2 1 0,0-1 0,2 0 0,0 0 0,2 0 0,13 31 0,-17-45 0,1 0 0,-1-1 0,2 1 0,-1-1 0,0 0 0,1 0 0,0-1 0,1 1 0,-1-1 0,1 0 0,0 0 0,0-1 0,1 0 0,-1 0 0,1-1 0,0 1 0,0-1 0,0-1 0,0 1 0,0-1 0,14 1 0,-8-1 0,0-1 0,0-1 0,24-2 0,-31 1 0,-1 0 0,1 0 0,-1 0 0,0-1 0,0 0 0,0 0 0,0 0 0,0-1 0,-1 0 0,1 0 0,-1 0 0,5-4 0,39-39 0,41-36 0,-68 64 0,0-1 0,-2-1 0,20-24 0,-29 30 0,-1 0 0,0 0 0,-1-1 0,-1 0 0,0 0 0,7-25 0,2-20 0,-3-1 0,-3 0 0,-2-1 0,-3 0 0,-6-124 0,0 179 0,0 0 0,-1-1 0,1 1 0,-2 0 0,1 0 0,-1 0 0,0 0 0,-7-13 0,-3 1 0,-24-28 0,19 25 0,13 16 0,-1 0 0,1 0 0,-1 1 0,-1 0 0,1 0 0,-1 0 0,0 1 0,0 0 0,0 0 0,-1 1 0,1 0 0,-1 0 0,0 0 0,0 1 0,0 1 0,0-1 0,0 1 0,-12 0 0,-37-5 0,25 2 0,-33 0 0,35 4 0,-1-1 0,-44-7 0,60 4 15,0 0 1,0-1-1,-27-14 0,10 4-1441,18 10-5400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6.1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1 872 24575,'20'0'0,"0"-2"0,0-1 0,0-1 0,0 0 0,0-2 0,-1 0 0,29-13 0,-7-2 0,0-1 0,42-31 0,-70 45 0,-1-1 0,0-1 0,-1 0 0,20-22 0,-28 29 0,0 0 0,-1 0 0,0-1 0,0 1 0,0-1 0,0 0 0,0 1 0,-1-1 0,0 0 0,0 0 0,0 0 0,0 0 0,0 0 0,-1 0 0,0 0 0,0 0 0,0 0 0,0 0 0,-1 0 0,1 0 0,-1 0 0,0 0 0,-2-5 0,1 6 0,1 0 0,-1 1 0,0-1 0,0 1 0,0-1 0,0 1 0,0 0 0,0 0 0,-1 0 0,1 0 0,-1 0 0,0 1 0,1-1 0,-1 1 0,0-1 0,0 1 0,0 0 0,0 0 0,0 0 0,0 1 0,0-1 0,-6 1 0,-8-1 0,0 0 0,0 2 0,-17 2 0,17-2 0,8 0 0,0 0 0,1 0 0,-1 1 0,1 0 0,0 1 0,0 0 0,-1 0 0,2 1 0,-1 0 0,0 0 0,-10 8 0,13-8 0,0 1 0,0 0 0,0 0 0,1 0 0,0 0 0,0 1 0,0 0 0,1-1 0,0 1 0,0 1 0,0-1 0,1 0 0,0 1 0,0-1 0,-1 10 0,1-4 0,-4 28 0,-2 42 0,8-69 0,0-1 0,0 1 0,2-1 0,-1 0 0,2 0 0,-1 0 0,10 22 0,-9-27 0,1 0 0,0 0 0,0-1 0,0 1 0,1-1 0,0-1 0,1 1 0,-1-1 0,1 1 0,0-2 0,0 1 0,1-1 0,-1 0 0,1 0 0,0-1 0,0 1 0,0-2 0,1 1 0,-1-1 0,1 0 0,-1-1 0,1 1 0,0-1 0,8-1 0,2 1 0,0-2 0,-1 0 0,32-6 0,-39 4 0,1 0 0,-1 0 0,0-1 0,0-1 0,-1 0 0,1 0 0,12-9 0,-4-1 0,0 0 0,-1-1 0,-1-1 0,16-20 0,52-80 0,-36 45 0,-41 63 0,0-1 0,-1 1 0,-1-2 0,7-13 0,-11 20 0,0 1 0,0-1 0,0 0 0,0 0 0,-1 1 0,1-1 0,-1 0 0,0 0 0,0 0 0,0 0 0,-1 1 0,1-1 0,-1 0 0,0 0 0,0 1 0,-3-7 0,4 9 0,0 1 0,0-1 0,0 0 0,0 1 0,-1-1 0,1 1 0,0-1 0,0 1 0,-1-1 0,1 1 0,0-1 0,-1 1 0,1-1 0,0 1 0,-1 0 0,1-1 0,-1 1 0,1-1 0,-1 1 0,1 0 0,-1-1 0,1 1 0,-1 0 0,1 0 0,-1 0 0,1-1 0,-1 1 0,0 0 0,1 0 0,-1 0 0,1 0 0,-1 0 0,0 0 0,1 0 0,-1 0 0,1 0 0,-1 0 0,1 0 0,-1 0 0,0 1 0,1-1 0,-1 0 0,1 0 0,-1 1 0,1-1 0,-1 0 0,1 1 0,-1-1 0,1 0 0,0 1 0,-1-1 0,1 1 0,-1 0 0,-1 1 0,0 1 0,0-1 0,0 1 0,1 0 0,-1 0 0,1 0 0,-1-1 0,0 7 0,-1 1 0,1 1 0,1-1 0,0 1 0,1-1 0,0 1 0,0 0 0,1-1 0,0 1 0,4 12 0,-1-9 0,1 1 0,1-1 0,0 0 0,1 0 0,14 22 0,-14-25 0,0 0 0,-1 1 0,-1 0 0,0 0 0,-1 0 0,0 0 0,0 1 0,-2-1 0,0 1 0,0 0 0,-1 0 0,0 0 0,-2 16 0,0-26 0,1-1 0,-1 1 0,1-1 0,-1 1 0,0-1 0,0 1 0,0-1 0,0 0 0,-1 0 0,1 0 0,-1 1 0,1-1 0,-1 0 0,0-1 0,1 1 0,-1 0 0,0 0 0,0-1 0,-1 1 0,1-1 0,0 0 0,0 0 0,-1 0 0,1 0 0,0 0 0,-1 0 0,1 0 0,-1-1 0,-4 1 0,-9 1 0,0-1 0,0 0 0,-28-4 0,20 2 0,15 1 0,-1-1 0,1 0 0,0-1 0,0 1 0,-13-6 0,20 7 0,0-1 0,0 0 0,0 1 0,0-1 0,1 0 0,-1 0 0,0 0 0,1 0 0,-1 0 0,1 0 0,-1-1 0,1 1 0,0-1 0,0 1 0,-1-1 0,1 1 0,0-1 0,0 1 0,0-1 0,1 0 0,-1 0 0,0 0 0,1 1 0,-1-1 0,1 0 0,-1 0 0,1 0 0,0 0 0,0 0 0,0 0 0,0 0 0,0 0 0,1-2 0,-1 3 0,0 0 0,1 0 0,-1 0 0,0 0 0,1 0 0,-1 0 0,1 1 0,0-1 0,-1 0 0,1 0 0,0 0 0,-1 1 0,1-1 0,0 0 0,0 1 0,0-1 0,-1 0 0,1 1 0,0-1 0,0 1 0,0 0 0,0-1 0,0 1 0,0 0 0,0-1 0,0 1 0,0 0 0,0 0 0,0 0 0,0 0 0,0 0 0,0 0 0,0 0 0,0 0 0,0 1 0,2-1 0,6 2 0,-1 0 0,1 1 0,11 4 0,-9-2 0,6-1 0,1-1 0,0 0 0,0-1 0,0-1 0,-1-1 0,21-2 0,4 1 0,-35 1 0,1-1 0,-1 1 0,0-2 0,1 1 0,-1-1 0,0 0 0,0 0 0,13-6 0,-9 1 0,-1 1 0,1-2 0,-1 1 0,13-14 0,-13 12 0,-1 0 0,0-1 0,-1 0 0,0-1 0,-1 1 0,0-1 0,0-1 0,-1 1 0,8-23 0,-2-4 0,-2 0 0,10-62 0,-2-78 0,-14 134 0,8-357 0,-13 833 0,-16-245 0,0 52 0,17-217 0,-1-15 0,1 0 0,0 0 0,1 0 0,2 13 0,-3-18 0,1 1 0,0-1 0,0 0 0,0 0 0,0-1 0,0 1 0,0 0 0,0 0 0,1 0 0,-1-1 0,1 1 0,-1-1 0,1 1 0,-1-1 0,1 0 0,0 1 0,0-1 0,0 0 0,0 0 0,2 1 0,8 2 0,-1 1 0,1-1 0,0-1 0,0 0 0,0-1 0,17 1 0,-25-3 0,0 0 0,0 0 0,0 0 0,0-1 0,-1 1 0,1-1 0,0 0 0,0 0 0,0-1 0,-1 1 0,1-1 0,-1 0 0,1 0 0,-1 0 0,0 0 0,0 0 0,0-1 0,0 0 0,0 1 0,0-1 0,-1 0 0,1 0 0,2-6 0,90-155 0,-90 157-85,-1-1 0,0 0-1,-1 0 1,0 0 0,0 0-1,-1 0 1,0-1 0,0 1-1,-1-1 1,0 0 0,-1 1-1,1-1 1,-2 0 0,1 1-1,-3-13 1,-1 7-6741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6.6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15 24575,'6'0'0,"10"0"0,9 0 0,8 0 0,5 0 0,4-3 0,-2-1 0,-5 0 0,-8 1-8191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50.78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1071 24575,'17'0'0,"0"0"0,0-2 0,0 0 0,-1-1 0,1-1 0,-1 0 0,1-1 0,-1-1 0,-1 0 0,1-2 0,-1 1 0,-1-2 0,1 0 0,-1-1 0,-1 0 0,0-1 0,0 0 0,-1-1 0,-1-1 0,0 0 0,0 0 0,-2-1 0,11-18 0,-10 13 0,0 1 0,-2-1 0,0-1 0,0 1 0,3-23 0,-9 159 0,-7-40 0,-27 144 0,12-105 0,-82 477 0,95-537 0,3 1 0,3 72 0,2-92 0,1-78 0,2 1 0,2 0 0,16-54 0,-2 6 0,44-176 0,1 1 0,-63 248 0,-1-1 0,0 1 0,-3-25 0,1 27 0,1 0 0,0 0 0,0 0 0,2-1 0,3-16 0,-3 24 0,1 0 0,0 0 0,0 0 0,0 0 0,1 0 0,0 0 0,5-5 0,-5 7 0,-1-1 0,1 0 0,-1 0 0,1 0 0,-1 0 0,-1 0 0,1-1 0,-1 1 0,0-1 0,2-9 0,-3-9 0,-2 20 0,1 0 0,0 0 0,0 0 0,1 0 0,-1 0 0,1 1 0,0-1 0,1-4 0,-2 8 0,0 0 0,1-1 0,-1 1 0,0 0 0,1 0 0,-1 0 0,0 0 0,1-1 0,-1 1 0,1 0 0,-1 0 0,0 0 0,1 0 0,-1 0 0,0 0 0,1 0 0,-1 0 0,1 0 0,-1 0 0,0 0 0,1 0 0,-1 0 0,1 0 0,-1 1 0,0-1 0,1 0 0,-1 0 0,0 0 0,1 1 0,-1-1 0,0 0 0,0 0 0,1 0 0,-1 1 0,0-1 0,1 0 0,-1 1 0,0-1 0,0 0 0,0 1 0,1-1 0,-1 1 0,14 16 0,-13-16 0,13 20 0,-2 0 0,16 33 0,-18-32 0,0-1 0,28 39 0,-37-58 0,1-1 0,-1 1 0,1 0 0,-1-1 0,1 0 0,0 1 0,-1-1 0,1 0 0,0 0 0,0 0 0,0 0 0,0 0 0,0 0 0,0-1 0,0 1 0,0-1 0,0 1 0,0-1 0,0 0 0,2 0 0,1 0 0,-1 0 0,0-1 0,0 0 0,0 0 0,0 0 0,0-1 0,0 0 0,0 1 0,6-5 0,2-2 0,0 0 0,-1-1 0,0-1 0,19-20 0,-17 13 0,-1 1 0,-1-1 0,0-1 0,-1 0 0,8-21 0,32-102 0,-18 50 0,-17 48 0,-2 0 0,-2-2 0,8-60 0,-8 12 0,-1-108 0,-9 156 0,-3-43 0,1 84 0,0-1 0,0 1 0,-1-1 0,0 1 0,0 0 0,0 0 0,0 0 0,-1 0 0,0 0 0,1 0 0,-1 1 0,-1-1 0,1 1 0,0 0 0,-1 0 0,0 0 0,0 0 0,0 1 0,0 0 0,0 0 0,-7-3 0,9 5 0,0 0 0,0 0 0,-1 0 0,1 1 0,0-1 0,0 1 0,-1 0 0,1-1 0,0 1 0,0 0 0,0 0 0,0 0 0,0 0 0,0 1 0,1-1 0,-1 1 0,0-1 0,1 1 0,-1-1 0,-2 4 0,-2 2 0,0 1 0,1-1 0,-9 15 0,8-8 0,0-1 0,1 1 0,0 0 0,1 1 0,-4 24 0,0 74 0,6-65 0,-6 47 0,0 32 0,7-44 0,12 106 0,15 101 0,-26-287 0,0-1 0,0 0 0,1 1 0,-1-1 0,0 0 0,1 1 0,0-1 0,0 0 0,-1 0 0,1 0 0,0 0 0,1 0 0,-1 0 0,0 0 0,1 0 0,-1 0 0,1 0 0,-1-1 0,1 1 0,0-1 0,0 1 0,0-1 0,0 0 0,0 1 0,0-1 0,2 1 0,0-1 0,0 0 0,0 0 0,1-1 0,-1 1 0,0-1 0,1 0 0,-1 0 0,0-1 0,1 1 0,-1-1 0,0 0 0,0 0 0,7-2 0,71-32 0,-36 14 0,-22 13 0,-21 7 0,1 0 0,0-1 0,0 1 0,-1-1 0,1 1 0,-1-1 0,0 0 0,1 0 0,-1-1 0,0 1 0,0 0 0,-1-1 0,1 0 0,0 0 0,2-3 0,5-9 0,0-1 0,-1 1 0,-1-1 0,-1-1 0,7-20 0,-11 27 0,0 0 0,-1 0 0,-1 0 0,1 0 0,-2 0 0,1-1 0,-2 1 0,1 0 0,-1 0 0,-4-17 0,2 15 0,2 8 0,1-1 0,-1 1 0,0 0 0,-1 0 0,1-1 0,-1 1 0,0 0 0,0 0 0,0 1 0,-5-7 0,7 10 0,0 0 0,-1 0 0,1 0 0,0 1 0,-1-1 0,1 0 0,-1 0 0,1 0 0,0 1 0,0-1 0,-1 0 0,1 1 0,0-1 0,0 0 0,-1 1 0,1-1 0,0 0 0,0 1 0,0-1 0,-1 1 0,1-1 0,0 0 0,0 1 0,0-1 0,0 1 0,0-1 0,0 0 0,0 1 0,0-1 0,0 1 0,0-1 0,0 0 0,0 1 0,0 0 0,-1 18 0,2 294 0,-1-307 0,1 0 0,0 0 0,0 0 0,0 0 0,1-1 0,0 1 0,0 0 0,4 6 0,27 44 0,-10-19 0,-21-33 0,0-1 0,0 1 0,1-1 0,-1 0 0,1 1 0,0-1 0,0 0 0,0 0 0,0-1 0,0 1 0,1-1 0,-1 0 0,1 1 0,4 0 0,-1 0 0,0-1 0,0-1 0,0 0 0,0 0 0,0 0 0,0-1 0,12 0 0,-9 0 0,1-1 0,-1 0 0,0-1 0,1 0 0,-1-1 0,18-7 0,-23 8 0,-1 0 0,1-1 0,0 1 0,-1-1 0,0-1 0,0 1 0,0-1 0,0 1 0,0-1 0,-1 0 0,1 0 0,-1-1 0,0 1 0,-1-1 0,4-6 0,2-13 0,0 1 0,-2-1 0,0 0 0,-2-1 0,-1 0 0,-1 1 0,-1-1 0,-1 0 0,-5-36 0,6 60 0,-1 1 0,0-1 0,0 1 0,0 0 0,0-1 0,0 1 0,0-1 0,0 1 0,0 0 0,0-1 0,0 1 0,-1-1 0,1 1 0,0 0 0,0-1 0,0 1 0,0 0 0,-1-1 0,1 1 0,0 0 0,0-1 0,-1 1 0,1 0 0,0-1 0,0 1 0,-1 0 0,1 0 0,0-1 0,-1 1 0,1 0 0,0 0 0,-2-1 0,-6 11 0,-5 22 0,9-6 0,0 1 0,2 0 0,1-1 0,3 44 0,0-5 0,-2-60 0,-1 3 0,1 1 0,0-1 0,0 1 0,1-1 0,0 0 0,1 1 0,-1-1 0,2 0 0,-1 0 0,1 0 0,0 0 0,9 15 0,-1 0 0,-9-18 0,0 0 0,1 0 0,-1 0 0,1 0 0,0 0 0,6 6 0,-9-10 0,1-1 0,0 1 0,-1-1 0,1 1 0,0-1 0,-1 1 0,1-1 0,0 0 0,0 1 0,-1-1 0,1 0 0,0 0 0,0 1 0,0-1 0,0 0 0,0 0 0,-1 0 0,1 0 0,1 0 0,0-1 0,-1 1 0,1-1 0,-1 1 0,1-1 0,-1 0 0,1 1 0,-1-1 0,0 0 0,1 0 0,-1 0 0,0 0 0,0-1 0,2-1 0,2-2 0,-1-1 0,0 0 0,0 0 0,-1 0 0,0 0 0,0-1 0,3-8 0,12-53 0,-11 39 0,2-18 0,7-78 0,-12 83 0,-1-86 0,-3 109 0,0 23 0,0 14 0,5 35 0,-4-46 0,1 0 0,0 0 0,0 0 0,0-1 0,1 1 0,0-1 0,1 1 0,-1-1 0,6 7 0,-2-3 0,1-1 0,-1 0 0,2 0 0,0 0 0,0-1 0,0-1 0,1 1 0,0-1 0,0-1 0,19 9 0,-17-11 0,0 2 0,-1-1 0,19 14 0,-25-15 0,0 0 0,0 0 0,-1 0 0,0 1 0,0 0 0,0 0 0,0 0 0,-1 1 0,5 7 0,-4-4 0,0-1 0,0 1 0,-1 1 0,0-1 0,-1 0 0,2 13 0,-3-19 0,-1 0 0,0 0 0,0 0 0,0 0 0,-1 0 0,1 0 0,-1 0 0,0 0 0,1 0 0,-1-1 0,-1 1 0,1 0 0,0-1 0,0 1 0,-1-1 0,0 1 0,1-1 0,-1 0 0,0 1 0,0-1 0,0 0 0,-1 0 0,1-1 0,0 1 0,-3 1 0,-7 5 0,0-2 0,0 0 0,-1 0 0,1-1 0,-1-1 0,-14 4 0,21-7 0,0 0 0,0 0 0,0-1 0,0 0 0,0 0 0,0 0 0,0 0 0,0-1 0,0 0 0,0-1 0,0 1 0,1-1 0,-1 0 0,1-1 0,-11-5 0,-10-8 0,12 8 0,0-1 0,0 0 0,-19-18 0,30 23 0,-1 0 0,1 0 0,-1 0 0,1-1 0,0 1 0,1-1 0,-1 0 0,1 0 0,0 1 0,0-1 0,1-1 0,-1 1 0,1 0 0,0 0 0,0-7 0,1-22-1365,0 19-5461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54.3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192 2 24575,'-29'-1'0,"17"0"0,-1 1 0,1 0 0,-1 1 0,-15 3 0,25-3 0,0 0 0,0 0 0,-1 0 0,1 0 0,0 1 0,0-1 0,0 1 0,1 0 0,-1 0 0,0 0 0,1 0 0,-1 0 0,1 0 0,-1 1 0,1-1 0,0 1 0,0 0 0,1 0 0,-1 0 0,-2 5 0,-2 7 0,1 1 0,1 0 0,0 0 0,1 1 0,-2 22 0,4-8 0,5 61 0,-4-83 0,2 1 0,-1-1 0,1 0 0,1 0 0,0 0 0,0 0 0,1 0 0,7 13 0,-8-18 0,0 0 0,0 0 0,0 0 0,1 0 0,-1 0 0,1-1 0,0 0 0,0 1 0,0-2 0,0 1 0,1 0 0,-1-1 0,1 0 0,0 0 0,-1 0 0,1 0 0,6 0 0,-1 0 0,0 0 0,0-1 0,0 0 0,0-1 0,0 0 0,0-1 0,0 0 0,0-1 0,0 0 0,0 0 0,0-1 0,12-6 0,-15 6 0,0-1 0,-1 0 0,1 0 0,-1 0 0,0-1 0,0 0 0,-1 0 0,0-1 0,0 0 0,0 0 0,0 0 0,-1 0 0,0-1 0,0 1 0,-1-1 0,5-14 0,-3 3 0,-1 0 0,0 0 0,-2 0 0,1-26 0,-4-72 0,0 67 0,2 158 0,-3 123 0,-16-86 0,1-34 0,13-85 0,-1 0 0,-12 34 0,-6 31 0,21-74 0,-2 1 0,-1-1 0,0 0 0,-1 0 0,-1 0 0,-1-1 0,-18 31 0,11-21 0,12-20 0,0-1 0,-1 1 0,0-1 0,0 0 0,-8 9 0,11-14 0,-1 0 0,1 0 0,0 0 0,-1 0 0,1 0 0,-1 0 0,1 0 0,-1 0 0,1-1 0,-1 1 0,0-1 0,1 1 0,-1-1 0,0 0 0,1 0 0,-1 1 0,0-1 0,1 0 0,-1-1 0,0 1 0,1 0 0,-1 0 0,0-1 0,1 1 0,-1-1 0,1 1 0,-1-1 0,0 0 0,-1 0 0,0-2 0,0 1 0,0 0 0,0-1 0,0 1 0,1-1 0,-1 0 0,1 0 0,-1 0 0,1 0 0,0-1 0,0 1 0,1 0 0,-1-1 0,1 1 0,-1-1 0,1 0 0,-1-3 0,-1-8 0,1 0 0,-2-30 0,3 27 0,1-1 0,0 1 0,2 0 0,0 0 0,1 0 0,1 0 0,1 0 0,0 0 0,1 1 0,1 0 0,1 1 0,0-1 0,2 1 0,-1 1 0,2 0 0,0 0 0,0 1 0,27-24 0,-23 25 0,17-16 0,46-31 0,-52 42 0,0 2 0,2 1 0,0 1 0,31-11 0,-43 19 0,0-1 0,-1 0 0,1-1 0,21-15 0,-25 12 0,-1-1 0,0 0 0,-1 0 0,0-1 0,14-27 0,-15 26 0,-1-2 0,0 0 0,-1-1 0,-2 0 0,1 0 0,-2-1 0,4-27 0,8-27 0,-10 59 0,-5 13 0,-1 0 0,0 0 0,0 0 0,1 1 0,-1-1 0,0 0 0,0 0 0,1 0 0,-1 0 0,0 0 0,0 0 0,1 0 0,-1 0 0,0 0 0,0 1 0,1-1 0,-1 0 0,0 0 0,0 0 0,0 0 0,1 1 0,-1-1 0,0 0 0,0 0 0,0 0 0,0 1 0,0-1 0,0 0 0,1 0 0,-1 1 0,11 33 0,-4-14 0,12 9 0,-14-23 0,0 0 0,-1 0 0,0 1 0,-1-1 0,0 1 0,0 0 0,0 0 0,0 0 0,-1 0 0,2 13 0,-3 3 0,-2 0 0,0 0 0,-1 0 0,-1 0 0,-1 0 0,-1 0 0,-9 23 0,11-36 0,1 0 0,0 0 0,0 0 0,1 0 0,1 0 0,0 1 0,0-1 0,1 0 0,0 1 0,4 11 0,-5-21 0,1 1 0,0-1 0,0 0 0,0 1 0,0-1 0,0 0 0,0 0 0,0 0 0,0 0 0,0 0 0,0 0 0,1 0 0,-1-1 0,0 1 0,1 0 0,-1-1 0,1 1 0,-1-1 0,0 1 0,1-1 0,-1 0 0,1 0 0,-1 1 0,4-1 0,3 0 0,1-1 0,0 1 0,10-3 0,-4 0 0,-8 2 57,1 0 0,-1 0 0,0-1 0,1 0 0,11-5 0,-16 6-152,0-1 0,-1 1 0,1-1 0,-1 0 1,0 1-1,1-1 0,-1 0 0,0 0 0,0-1 0,0 1 1,-1 0-1,1-1 0,0 1 0,-1-1 0,0 1 1,0-1-1,2-5 0,1-7-6731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00.3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276 177 24575,'-6'0'0,"0"0"0,-1 0 0,1 0 0,-1 1 0,1 0 0,-1 0 0,1 1 0,0 0 0,0 0 0,0 0 0,0 1 0,0 0 0,0 0 0,1 1 0,-1-1 0,1 1 0,0 0 0,0 1 0,-4 4 0,-6 4 0,-26 19 0,29-24 0,1 0 0,0 1 0,0 1 0,1 0 0,-10 11 0,17-16 0,0 0 0,1 0 0,-1 0 0,1 1 0,0-1 0,0 0 0,1 1 0,0-1 0,0 1 0,-1 7 0,1 9 0,3 30 0,-1-17 0,0-25 0,0 1 0,1 0 0,0-1 0,0 0 0,1 1 0,1-1 0,0 0 0,0-1 0,1 1 0,0-1 0,0 1 0,9 9 0,-12-16 0,1 0 0,-1 0 0,1 0 0,0-1 0,-1 1 0,1-1 0,0 0 0,0 0 0,1 0 0,-1 0 0,0-1 0,1 1 0,-1-1 0,1 0 0,0 0 0,-1 0 0,1 0 0,0 0 0,-1-1 0,1 0 0,0 0 0,0 0 0,4-1 0,-3 0 0,0 0 0,0 0 0,0-1 0,0 0 0,0 0 0,0 0 0,0-1 0,-1 0 0,1 0 0,-1 0 0,0 0 0,0 0 0,0-1 0,0 0 0,4-6 0,-2 1 0,0 0 0,-1-1 0,0 1 0,-1-1 0,0 0 0,-1 0 0,0 0 0,0-1 0,-1 1 0,1-13 0,-1-13 0,-3-56 0,0 43 0,1 431 0,0-378 0,0 0 0,0 1 0,1-1 0,-1 0 0,1 0 0,0 1 0,0-1 0,0 0 0,1 0 0,-1 0 0,1 0 0,4 5 0,-5-7 0,1 0 0,0 0 0,0 0 0,0 0 0,0-1 0,1 1 0,-1-1 0,0 0 0,0 1 0,1-1 0,-1 0 0,1 0 0,-1-1 0,1 1 0,0 0 0,-1-1 0,1 0 0,-1 1 0,1-1 0,0 0 0,3-1 0,1 1 0,1-1 0,-1 0 0,0 0 0,1-1 0,-1 0 0,0 0 0,0 0 0,-1-1 0,1 0 0,0-1 0,-1 1 0,0-1 0,0-1 0,0 1 0,0-1 0,-1 0 0,0 0 0,0-1 0,0 1 0,0-1 0,4-9 0,3-8 0,-1 0 0,-1-1 0,-1 0 0,-1-1 0,7-41 0,-9 14 0,-5 33 0,1 0 0,0 0 0,7-18 0,-8 33 0,0-1 0,1 1 0,0-1 0,0 1 0,0 0 0,0 0 0,1 0 0,0 0 0,0 0 0,0 0 0,0 1 0,0 0 0,1-1 0,-1 1 0,1 1 0,7-6 0,-9 8 0,-1-1 0,1 0 0,0 1 0,-1-1 0,1 1 0,-1 0 0,1-1 0,0 1 0,-1 0 0,1 0 0,0 0 0,-1 0 0,1 0 0,0 0 0,-1 1 0,1-1 0,0 1 0,-1-1 0,1 1 0,-1-1 0,1 1 0,-1 0 0,1 0 0,-1 0 0,1 0 0,-1 0 0,0 0 0,0 0 0,1 0 0,-1 0 0,0 1 0,0-1 0,0 0 0,0 1 0,-1-1 0,2 3 0,4 7 0,-1 0 0,0 0 0,-1 0 0,3 12 0,-6-16 0,5 22 0,-1 0 0,-2 0 0,-1 1 0,-1-1 0,-4 42 0,1 7 0,5-190 0,-2 92 0,2-1 0,0 1 0,11-36 0,-12 53 0,0-1 0,0 0 0,1 0 0,-1 1 0,1-1 0,0 1 0,0 0 0,0 0 0,0 0 0,0 0 0,1 0 0,6-3 0,2-1 0,0 0 0,22-8 0,-29 13 0,0 0 0,1 1 0,-1 0 0,1 0 0,-1 0 0,1 0 0,-1 1 0,1 0 0,10 1 0,-13-1 0,0 1 0,-1-1 0,1 1 0,0 0 0,-1 0 0,1 0 0,0 1 0,-1-1 0,1 0 0,-1 1 0,0 0 0,1 0 0,-1 0 0,0 0 0,0 0 0,0 0 0,0 0 0,-1 0 0,1 1 0,1 3 0,3 4 0,-1 1 0,-1 0 0,0 0 0,0 0 0,-1 0 0,-1 0 0,0 1 0,0-1 0,-1 1 0,0 13 0,-3 44 0,3 85 0,-1-151 0,0 1 0,1-1 0,0 1 0,0-1 0,0 0 0,0 1 0,0-1 0,0 0 0,1 0 0,0 0 0,0 0 0,0 0 0,0 0 0,0-1 0,0 1 0,1-1 0,-1 1 0,1-1 0,0 0 0,-1 0 0,1 0 0,6 3 0,-4-3 0,-1-1 0,1 1 0,0-1 0,0 0 0,0 0 0,0 0 0,0-1 0,0 0 0,0 0 0,0 0 0,0 0 0,0-1 0,0 0 0,9-3 0,98-43 0,-12 5 0,-94 39 0,0 0 0,-1 0 0,0 0 0,1-1 0,-1 0 0,0 0 0,-1 0 0,1-1 0,-1 1 0,0-1 0,0 0 0,0 0 0,-1-1 0,1 1 0,3-11 0,-2 5 0,0 0 0,-2 0 0,1-1 0,-1 1 0,-1-1 0,0 1 0,0-21 0,-1-1 0,0 18 0,0 1 0,-1-1 0,-1 0 0,-6-29 0,7 42 0,-1 0 0,0 0 0,0 1 0,0-1 0,0 0 0,0 0 0,0 1 0,-1-1 0,1 0 0,-1 1 0,1-1 0,-1 1 0,1 0 0,-1-1 0,0 1 0,-2-1 0,-1 0 0,1 0 0,0 0 0,-1 1 0,1 0 0,-1 0 0,1 0 0,-8 0 0,5 0 0,0 1 0,0 0 0,-1 1 0,1 0 0,0 0 0,0 1 0,0-1 0,0 2 0,-13 4 0,14-3 0,0-1 0,0 1 0,1 0 0,-1 1 0,1-1 0,0 1 0,0 0 0,1 0 0,-1 1 0,1-1 0,0 1 0,1 0 0,-4 7 0,3-3 0,1-1 0,1 0 0,-1 1 0,2-1 0,-1 1 0,1 0 0,1 0 0,0 17 0,4 126 0,-4-150 0,0 0 0,1 0 0,-1 0 0,1 0 0,-1 0 0,1 0 0,0-1 0,1 1 0,-1 0 0,0 0 0,1-1 0,-1 1 0,1-1 0,0 0 0,0 1 0,0-1 0,0 0 0,0 0 0,0 0 0,1 0 0,-1-1 0,1 1 0,-1-1 0,1 1 0,0-1 0,4 2 0,2-1 0,-1 0 0,1-1 0,-1 0 0,1 0 0,-1-1 0,1 0 0,0 0 0,9-2 0,-15 1 0,0 0 0,0 0 0,0 0 0,0 0 0,-1 0 0,1-1 0,0 1 0,0-1 0,-1 0 0,1 0 0,-1 0 0,0 0 0,1 0 0,-1 0 0,0-1 0,0 1 0,-1-1 0,1 1 0,1-4 0,4-7 0,0-1 0,7-25 0,-9 24 0,14-35 0,-3-1 0,-2-1 0,9-58 0,-13 29 0,2-8 0,0-108 0,-13 122 0,1 885 0,1-789 0,1 0 0,1 0 0,1 0 0,1-1 0,9 27 0,-13-45 0,0 1 0,1 0 0,-1 0 0,1-1 0,0 1 0,-1-1 0,1 1 0,1-1 0,-1 0 0,0 1 0,0-1 0,1 0 0,-1-1 0,1 1 0,0 0 0,-1-1 0,1 1 0,0-1 0,0 0 0,0 0 0,0 0 0,5 0 0,7 2 0,-1-1 0,1-1 0,22-1 0,-30 0 0,15-2 0,0-1 0,-1-2 0,0 0 0,0-1 0,38-17 0,-57 23 0,9-5 0,0 1 0,0-1 0,0-1 0,-1 0 0,0-1 0,0 0 0,14-12 0,-20 14 0,0 1 0,0-1 0,-1 0 0,1 0 0,-1 0 0,0 0 0,0-1 0,-1 1 0,0-1 0,0 0 0,0 0 0,-1 0 0,1 0 0,-1 0 0,-1 0 0,1-10 0,-2-18-1365,0 19-5461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00.7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24575,'0'3'0,"3"3"0,1 5 0,2-1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39.22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24575,'2'70'0,"16"101"0,48 186 0,-48-257 0,10 184 0,-24 104 0,-4-110 0,9-41 0,0 89 0,-1-189 0,0 6 0,-8-135 0,0 0 0,0 0 0,0 1 0,1-1 0,1 0 0,-1 0 0,5 12 0,-3-16-1365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43.0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24575,'8723'0'0,"-8720"0"0,-1 0 0,0 1 0,0-1 0,0 1 0,1-1 0,-1 1 0,0 0 0,0 0 0,0 0 0,0 0 0,0 0 0,-1 0 0,1 1 0,0-1 0,0 0 0,-1 1 0,1 0 0,-1-1 0,1 1 0,-1 0 0,0 0 0,0 0 0,0 0 0,0 0 0,0 0 0,0 0 0,0 0 0,-1 0 0,1 0 0,0 3 0,2 9 0,-1 0 0,0 0 0,-1 23 0,0-24 0,0 429 0,-4-201 0,3 1514 0,-3-1727 342,3-27-408,0 0 0,-1 0 1,1 0-1,0 0 0,-1-1 1,0 1-1,1 0 0,-1 0 1,1 0-1,-1-1 1,0 1-1,1 0 0,-1-1 1,0 1-1,0 0 0,0-1 1,1 1-1,-1-1 0,0 0 1,0 1-1,0-1 1,0 0-1,0 1 0,0-1 1,-1 0-1,-13 1-6760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45.38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1 110 24575,'7'-1'0,"1"1"0,-1-1 0,0-1 0,11-3 0,19-3 0,565-23-184,-529 30-27,208-1-1370,2490 0-1514,-1363 4 5923,-854-28-1276,-83 1-861,477 23-691,-491 3 0,433-1 0,-859-3-1365,-23 0-5461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48.2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35 24575,'5945'0'-10304,"-4305"0"20608,-721 0-10304,-860-5 342,-54 5-498,0-1 1,-1 0 0,1 0 0,-1-1 0,0 1 0,1-1 0,-1 0-1,0 0 1,0-1 0,6-3 0,-3-3-6671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40.5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24575,'12'0'0,"20"0"0,24 0 0,18 0 0,21 0 0,10 0 0,1 0 0,-10 0 0,-19 0 0,-13 0 0,-15 0 0,-12 0 0,-11 0 0,-9 0-8191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0.4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3 171 24575,'-1'-25'0,"0"13"0,1 1 0,0-1 0,3-18 0,-2 27 0,-1 0 0,1 0 0,0 1 0,0-1 0,0 0 0,0 1 0,1-1 0,-1 1 0,1-1 0,-1 1 0,1-1 0,0 1 0,0 0 0,0 0 0,0 0 0,0 0 0,1 0 0,-1 1 0,4-3 0,5-1 0,1 0 0,0 0 0,0 1 0,0 1 0,1 0 0,20-2 0,75 3 0,-66 3 0,-33-1 0,1 2 0,-1-1 0,1 1 0,-1 0 0,0 1 0,0 0 0,0 1 0,0 0 0,8 5 0,-10-5 0,0 0 0,0 1 0,0 0 0,-1 0 0,1 0 0,-1 1 0,0 0 0,-1 0 0,0 1 0,8 11 0,-11-14 0,-1-1 0,1 1 0,-1-1 0,0 1 0,0-1 0,0 1 0,0-1 0,-1 1 0,1 0 0,-1-1 0,0 1 0,0 0 0,-1 0 0,1-1 0,-1 1 0,1 0 0,-1-1 0,0 1 0,-1-1 0,-2 7 0,0-3 0,0-1 0,-1 0 0,1 0 0,-1-1 0,0 1 0,-1-1 0,1 0 0,-1 0 0,-9 5 0,12-7 0,-1-1 0,1 1 0,1 0 0,-1 0 0,0 0 0,1 0 0,0 0 0,-1 0 0,1 1 0,0-1 0,1 1 0,-1 0 0,1-1 0,0 1 0,0 0 0,0 0 0,0 0 0,0 4 0,0 10 0,0 0 0,4 34 0,0-8 0,-3 7-1365,0-37-5461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1.0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24575,'3'0'0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3.6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312 1 24575,'-24'-1'0,"0"2"0,0 1 0,-43 8 0,58-7 0,0 0 0,0 0 0,0 1 0,0 0 0,1 0 0,-1 1 0,1 0 0,0 1 0,1-1 0,-1 2 0,1-1 0,-9 12 0,10-11 0,0 1 0,0 0 0,1 1 0,0 0 0,0-1 0,1 2 0,0-1 0,1 0 0,0 1 0,0-1 0,1 1 0,1 0 0,-1 0 0,2 0 0,-1 0 0,2 14 0,-1 30 0,-1-36 0,0 0 0,2 0 0,0 0 0,1 0 0,0 0 0,2 0 0,7 24 0,-8-36 0,1-1 0,-1 0 0,1 0 0,0 0 0,0 0 0,0-1 0,1 1 0,-1-1 0,1 0 0,0-1 0,0 1 0,1-1 0,10 5 0,9 3 0,48 14 0,-55-19 0,-5-2 0,-1-1 0,1-1 0,0 0 0,0 0 0,1-1 0,-1-1 0,0 0 0,0-1 0,0 0 0,0-1 0,15-4 0,-25 5 0,-1-1 0,0 1 0,1-1 0,-1 1 0,0-1 0,1 0 0,-1 0 0,0 0 0,0 0 0,-1 0 0,1 0 0,0 0 0,-1-1 0,1 1 0,-1-1 0,0 1 0,0-1 0,0 1 0,0-1 0,0 0 0,-1 0 0,1 1 0,-1-1 0,0 0 0,1 0 0,-2-3 0,1 1 0,0 0 0,0-1 0,-1 2 0,1-1 0,-1 0 0,-1 0 0,1 0 0,-1 0 0,1 1 0,-1-1 0,-1 0 0,1 1 0,-1 0 0,-3-5 0,1 4 0,1 1 0,-1 0 0,0 0 0,0 1 0,-1-1 0,1 1 0,-1 1 0,1-1 0,-1 1 0,0 0 0,0 0 0,0 0 0,0 1 0,-9-1 0,-9 0 0,-1 1 0,-34 4 0,4-1 0,30-2 0,16-1 0,1 1 0,-1 0 0,0 0 0,0 1 0,-12 3 0,19-3 0,-1 0 0,1 0 0,-1 0 0,1 0 0,0 0 0,0 0 0,0 1 0,-1-1 0,2 1 0,-1 0 0,0 0 0,0 0 0,0 0 0,1 0 0,-1 0 0,1 0 0,0 0 0,-1 0 0,1 1 0,0-1 0,0 1 0,1-1 0,-2 3 0,-3 29-1365,4-19-5461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5.5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24575,'1'18'0,"6"33"0,1 7 0,-5 340 0,-5-216 0,3-153 0,0 1 0,7 40 0,-2-16 0,-6-45 0,0 1 0,1-1 0,0 0 0,1 0 0,0 0 0,0 0 0,1 0 0,5 11 0,0-5 0,-4-8 0,1 1 0,-1 0 0,-1 1 0,0-1 0,3 12 0,-4-13-136,-1-1-1,1 1 1,0-1-1,0 1 1,0-1-1,1 0 1,0 0-1,1 0 0,5 7 1,-1-5-6690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8.7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363 18 24575,'3'-2'0,"1"0"0,-1 1 0,0-1 0,1 1 0,0 0 0,-1 0 0,1 0 0,-1 1 0,1-1 0,0 1 0,0 0 0,3 0 0,3-1 0,260-4 0,-180 7 0,-278 14 0,-31 2 0,216-18 0,0 0 0,-1 0 0,1 0 0,0 0 0,0 0 0,-1 1 0,1 0 0,0-1 0,0 1 0,0 0 0,-1 1 0,1-1 0,1 0 0,-1 1 0,0 0 0,0 0 0,0 0 0,1 0 0,-1 0 0,1 0 0,0 1 0,0-1 0,0 1 0,0-1 0,0 1 0,0 0 0,1 0 0,-1 0 0,1 0 0,0 0 0,0 0 0,0 0 0,0 0 0,0 1 0,1-1 0,-1 0 0,1 0 0,0 1 0,0 2 0,0 24 0,0-1 0,2 0 0,1 0 0,10 44 0,-13-70 0,1-1 0,0 0 0,0 0 0,0 0 0,1 0 0,-1 0 0,0-1 0,1 1 0,-1 0 0,1 0 0,0-1 0,-1 1 0,1-1 0,0 0 0,0 1 0,0-1 0,0 0 0,0 0 0,0 0 0,0 0 0,0-1 0,1 1 0,-1-1 0,0 1 0,0-1 0,3 0 0,9 2 0,0-2 0,0 1 0,17-3 0,-10 0 0,-14 2 0,0 0 0,0 1 0,0-1 0,0 1 0,0 1 0,-1-1 0,1 1 0,-1 1 0,1-1 0,-1 1 0,1 0 0,5 4 0,0 2 0,0 0 0,-1 0 0,0 2 0,15 16 0,-15-14 0,0 0 0,17 28 0,-24-34 0,-1 0 0,0 0 0,0 0 0,-1 0 0,0 1 0,0-1 0,0 1 0,-1-1 0,0 9 0,-1-5 0,1 0 0,-2 0 0,0-1 0,0 1 0,-1 0 0,-3 11 0,3-16 0,0 0 0,-1 0 0,0-1 0,0 1 0,0-1 0,-1 1 0,0-1 0,0 0 0,0 0 0,-1-1 0,-7 7 0,0-2 0,0 0 0,0-1 0,-1-1 0,0 0 0,0 0 0,-1-1 0,0-1 0,-27 7 0,13-7 0,0-1 0,0-2 0,-48 0 0,31-3 0,12 2 0,-34-5 0,56 2 0,-1 0 0,1-1 0,0 1 0,0-2 0,1 0 0,-20-10 0,22 10 0,1 0 0,-1-1 0,1 0 0,0-1 0,0 1 0,-11-13 0,15 14 0,1 0 0,-1 0 0,1 0 0,-1 0 0,1-1 0,1 1 0,-1-1 0,1 0 0,-1 1 0,1-1 0,1 0 0,-1 0 0,1 0 0,0-5 0,0 2-151,0 0-1,1 0 0,0 0 0,1 0 1,0 0-1,0 0 0,0 0 1,8-14-1,-3 8-6674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0.5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24575,'0'907'0,"1"-887"0,6 36 0,-3-35 0,1 29 0,-5 152-1365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2.7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 1 24575,'1'80'0,"-3"90"0,0-146 0,-2-1 0,-7 28 0,6-35 0,1 1 0,1-1 0,0 1 0,2 0 0,0 29 0,1-45 0,0 1 0,1 0 0,-1-1 0,1 1 0,0-1 0,0 1 0,-1-1 0,1 1 0,0-1 0,0 1 0,0-1 0,0 0 0,1 0 0,-1 1 0,0-1 0,0 0 0,1 0 0,-1 0 0,1 0 0,-1-1 0,1 1 0,-1 0 0,1-1 0,-1 1 0,1-1 0,0 1 0,2 0 0,7 0 0,0 1 0,-1-1 0,14 0 0,-14-1 0,217-4 0,-219 4 0,0-1 0,0-1 0,-1 1 0,1-1 0,-1 0 0,1-1 0,-1 0 0,0 0 0,0-1 0,10-6 0,-14 8 0,-1 0 0,1 0 0,-1-1 0,0 1 0,0 0 0,0-1 0,0 0 0,-1 1 0,1-1 0,-1 0 0,1 0 0,-1 0 0,0 0 0,0 0 0,0 0 0,-1 0 0,1-1 0,-1 1 0,0 0 0,1 0 0,-1 0 0,-1-1 0,1 1 0,0 0 0,-1 0 0,0 0 0,0 0 0,-1-4 0,-5-10-1365,-1 2-5461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4.2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24575,'0'460'-1365,"0"-445"-5461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7.2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463 0 24575,'-14'1'0,"1"0"0,-1 1 0,1 1 0,-1 0 0,1 1 0,0 0 0,0 1 0,1 0 0,-1 1 0,1 0 0,1 1 0,-1 1 0,-10 9 0,-15 14 0,1 2 0,-40 48 0,58-62 0,7-5 0,0 0 0,1 1 0,0 0 0,2 0 0,0 1 0,0 0 0,1 1 0,1-1 0,1 1 0,1 0 0,-4 26 0,1 16 0,3 0 0,5 64 0,-1-70 0,1-8 0,14 86 0,-15-129 0,0 1 0,1-1 0,-1 1 0,1-1 0,0 1 0,0-1 0,0 0 0,0 0 0,0 1 0,0-1 0,1 0 0,-1 0 0,1 0 0,-1 0 0,1 0 0,0-1 0,0 1 0,-1 0 0,1-1 0,1 1 0,-1-1 0,0 0 0,0 0 0,3 1 0,3 0 0,0 0 0,0-1 0,1 0 0,-1 0 0,0-1 0,10-1 0,-5 0 0,-1 0 0,0 0 0,0-1 0,0-1 0,0 0 0,-1 0 0,1-2 0,-1 1 0,20-12 0,-26 13 0,1-1 0,-1 1 0,-1-1 0,1 0 0,0-1 0,-1 1 0,0-1 0,0 0 0,-1 0 0,1 0 0,-1 0 0,0-1 0,0 1 0,-1-1 0,1 0 0,-1 1 0,-1-1 0,1 0 0,-1-1 0,0 1 0,0-8 0,-1 7 0,1-14 0,-4-39 0,3 56 0,-1-1 0,0 0 0,0 0 0,0 0 0,-1 1 0,1-1 0,-1 1 0,0-1 0,-1 1 0,1-1 0,-1 1 0,0 0 0,-5-6 0,5 7 0,0 1 0,-1 1 0,1-1 0,0 0 0,0 1 0,-1-1 0,1 1 0,-1 0 0,1 0 0,-1 0 0,0 1 0,1-1 0,-5 1 0,-53 2 0,32 0 0,10-2 0,11 0 0,-1 0 0,0 1 0,1-1 0,0 2 0,-12 2 0,17-3 0,1 0 0,-1 0 0,0 1 0,0-1 0,0 1 0,1 0 0,-1 0 0,1 0 0,0 0 0,-1 0 0,1 1 0,0-1 0,0 1 0,1-1 0,-1 1 0,0 0 0,1 0 0,-2 3 0,0 5-79,0-1-1,0 1 1,1 0-1,1 0 1,0 1-1,0-1 1,1 0-1,2 12 1,-2-12-571,0 4-6176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8.1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24575,'41'10'0,"32"-3"0,142-5 0,-117-4 0,267 2 0,-363 0 8,2 0-114,-1 0 1,1 0-1,-1 0 1,1 0-1,-1-1 0,1 1 1,-1-1-1,1 0 0,-1 0 1,1 0-1,-1 0 1,4-3-1,1-3-6720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41.7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 24575,'0'3'0,"0"-1"0,1 0 0,-1 0 0,0 0 0,1 0 0,-1 0 0,1 0 0,0 0 0,-1 0 0,1 0 0,0 0 0,0 0 0,0-1 0,1 1 0,-1 0 0,0-1 0,1 1 0,-1-1 0,1 1 0,-1-1 0,1 0 0,0 1 0,0-1 0,-1 0 0,1 0 0,0 0 0,0-1 0,0 1 0,0 0 0,0-1 0,0 1 0,0-1 0,0 0 0,4 1 0,6-1 0,-1 0 0,0 0 0,0-1 0,0 0 0,13-3 0,53-14 0,47-8 0,-109 24 0,0 0 0,-1 1 0,1 1 0,0 1 0,0 0 0,20 5 0,5 9 0,-34-12 0,-1 0 0,1-1 0,0 1 0,0-2 0,0 1 0,0 0 0,9 0 0,46 0 0,80-5 0,-131 1-273,0 0 0,0 0 0,-1-1 0,19-8 0,-13 5-6553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8.8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24575,'0'446'-1365,"0"-432"-5461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1.1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5 106 24575,'0'0'0,"0"0"0,0 0 0,-1 0 0,1 0 0,0 0 0,0 0 0,0 0 0,-1 0 0,1 0 0,0 0 0,0 0 0,0 0 0,0 0 0,-1 0 0,1 0 0,0 0 0,0-1 0,0 1 0,0 0 0,-1 0 0,1 0 0,0 0 0,0 0 0,0-1 0,0 1 0,0 0 0,0 0 0,0 0 0,-1 0 0,1-1 0,0 1 0,0 0 0,0 0 0,0 0 0,0 0 0,0-1 0,0 1 0,0 0 0,0 0 0,0 0 0,0-1 0,0 1 0,0 0 0,0 0 0,0 0 0,0-1 0,0 1 0,0 0 0,1 0 0,-1 0 0,0 0 0,0-1 0,0 1 0,0 0 0,0 0 0,0 0 0,0 0 0,1 0 0,-1-1 0,0 1 0,11-12 0,-1 5 0,1 1 0,-1 0 0,1 1 0,1 0 0,-1 1 0,18-4 0,75-14 0,-96 21 0,55-8 0,118-4 0,-510 17 0,318-4 0,0 0 0,0 1 0,0 0 0,-14 4 0,22-5 0,1 1 0,0 0 0,-1-1 0,1 1 0,0 0 0,0 0 0,0 0 0,0 1 0,0-1 0,0 1 0,0-1 0,0 1 0,0-1 0,1 1 0,-1 0 0,1 0 0,-1 0 0,1 0 0,0 0 0,0 0 0,0 0 0,0 0 0,0 1 0,0-1 0,0 4 0,0 10 0,0 0 0,2 0 0,0 0 0,1 0 0,0 0 0,2 0 0,0-1 0,10 26 0,-8-22 0,0-1 0,-1 1 0,-1 0 0,-1 1 0,1 26 0,-5 97 0,1-145 0,1 0 0,-1 0 0,1 0 0,0 0 0,0 0 0,0 0 0,0 0 0,0 0 0,1 0 0,-1 0 0,0 1 0,1-1 0,0 0 0,2-2 0,29-19 0,-22 18 0,0 0 0,1 1 0,0 1 0,0-1 0,0 2 0,0 0 0,0 0 0,14 1 0,101 5 0,-104-2 0,0 1 0,0 2 0,0 0 0,-1 1 0,1 1 0,-2 0 0,1 2 0,-1 1 0,0 1 0,-1 1 0,33 25 0,-49-33 0,0 0 0,0 0 0,-1 0 0,0 1 0,1 0 0,-2-1 0,1 1 0,-1 0 0,1 1 0,-1-1 0,-1 0 0,1 1 0,-1-1 0,0 1 0,1 10 0,-1-1 0,-1 0 0,-1 0 0,0 0 0,-6 27 0,4-33 0,0 0 0,0 0 0,-1-1 0,0 1 0,0-1 0,-1 0 0,-1 0 0,1-1 0,-1 1 0,-11 10 0,-8 5 0,-42 32 0,44-38 0,0-2 0,-1 0 0,0-1 0,-2-1 0,-26 9 0,38-17 0,1-1 0,-1 0 0,0-1 0,0-1 0,0 0 0,-1-1 0,1-1 0,0 0 0,-1-1 0,1 0 0,-27-7 0,32 5 0,0-1 0,0 0 0,0-1 0,1 0 0,0-1 0,0 0 0,0 0 0,1-1 0,0 1 0,0-2 0,0 1 0,1-1 0,0 0 0,1 0 0,0 0 0,0-1 0,-5-13 0,8 18-170,1 0-1,0-1 0,0 1 1,0 0-1,1-1 0,0 1 1,0-7-1,2-7-6655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2.3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24575,'0'3'0,"9"1"0,11 0 0,12-1 0,17-1 0,23-1 0,18 0 0,13-1 0,-5 0 0,-17 0 0,-24 0 0,-22 0-8191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3.08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24575,'0'462'0,"0"-460"10,2 25 319,-2-26-403,0 0 0,0 0 0,0 0 0,0 0 0,0 0-1,1 0 1,-1 0 0,0 0 0,1 0 0,-1-1 0,1 1 0,-1 0 0,1 0 0,-1 0 0,1 0 0,0-1-1,-1 1 1,1 0 0,0-1 0,0 1 0,-1 0 0,3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4.4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72 0 24575,'-1'35'0,"0"1"0,-3-1 0,-8 36 0,-10 88 0,5-29 0,12-104 0,1 0 0,1 0 0,1 0 0,1 0 0,5 41 0,-4-65 0,1 0 0,0 0 0,0 0 0,-1 0 0,1 0 0,1 0 0,-1 0 0,0-1 0,0 1 0,1 0 0,-1-1 0,1 1 0,-1-1 0,1 1 0,0-1 0,0 0 0,-1 0 0,1 0 0,0 0 0,0 0 0,0 0 0,0 0 0,0-1 0,0 1 0,0-1 0,4 1 0,7 1 0,0-1 0,0 0 0,17-2 0,-15 1 0,41-1 0,117-3 0,-171 4-54,0 0-1,-1 0 0,1 0 1,-1 0-1,1 0 1,0-1-1,-1 1 0,1-1 1,-1 1-1,1-1 1,-1 0-1,1 1 0,-1-1 1,0 0-1,1 0 0,-1 0 1,0 0-1,0 0 1,1 0-1,-1 0 0,0-1 1,0 1-1,0 0 1,1-2-1,1-8-6771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5.1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24575,'3'0'0,"0"3"0,1 9 0,2 6 0,0 3 0,-1 0 0,-1 0 0,-1 5 0,-2 1 0,-1 5 0,1-1 0,-2 1 0,1 0 0,0-2 0,0-3 0,-1-4 0,1-2 0,0-6-8191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6.1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24575,'240'0'-1365,"-226"0"-5461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6.75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24575,'3'0'0,"3"0"0,5 3 0,2 0 0,3 1 0,3-1 0,3-1 0,-1-1 0,0 0 0,-1-1 0,1 0 0,1 0 0,-3 0-8191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7.6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0 514 24575,'1'-11'0,"0"-1"0,1 0 0,0 0 0,1 1 0,0 0 0,0-1 0,2 1 0,9-19 0,6-6 0,30-39 0,-21 32 0,17-24 0,83-94 0,-129 160 0,1 0 0,-1 1 0,1-1 0,0 0 0,-1 1 0,1-1 0,0 1 0,-1-1 0,1 0 0,0 1 0,0 0 0,-1-1 0,1 1 0,0-1 0,0 1 0,0 0 0,0 0 0,0-1 0,-1 1 0,1 0 0,2 0 0,-2 0 0,-1 1 0,1-1 0,0 1 0,-1-1 0,1 0 0,-1 1 0,1-1 0,0 1 0,-1 0 0,1-1 0,-1 1 0,0-1 0,1 1 0,-1 0 0,1-1 0,-1 1 0,0 0 0,0-1 0,1 1 0,-1 1 0,2 5 0,-1 1 0,1 0 0,-1 14 0,-1-19 0,2 351 0,-5-175 0,3-144 0,7 158 0,-6-175-1365,-2-6-5461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8.95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1 105 24575,'20'-8'0,"-9"2"0,36-12 0,0 3 0,1 2 0,82-12 0,-42 15 0,105 1 0,-187 9 0,2 0 0,0 0 0,-1 0 0,1 1 0,0 0 0,12 3 0,-18-3 0,0 0 0,0 0 0,0 0 0,0 0 0,0 0 0,0 0 0,0 1 0,0-1 0,-1 1 0,1-1 0,-1 1 0,1 0 0,-1 0 0,1-1 0,-1 1 0,0 0 0,0 0 0,0 0 0,0 1 0,0-1 0,0 0 0,-1 0 0,1 4 0,2 12 0,-1-1 0,0 1 0,-2-1 0,0 1 0,-1 0 0,-1-1 0,-6 31 0,-7 4 0,-24 59 0,-6 22 0,39-112 0,1 1 0,2 0 0,0 0 0,-1 27 0,3-10 0,-2 0 0,-1 0 0,-17 64 0,21-101-50,-1-1-1,1 1 1,-1 0-1,0 0 0,0-1 1,0 1-1,1 0 1,-1-1-1,-1 1 1,1-1-1,0 1 0,0-1 1,-1 1-1,1-1 1,0 0-1,-1 0 1,1 0-1,-1 0 0,0 0 1,1 0-1,-1 0 1,0 0-1,0-1 1,1 1-1,-1 0 1,-3-1-1,-7 2-6775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44.22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 1 24575,'-4'11'0,"2"-3"0,15-2 0,4-2 0,1-1 0,0-1 0,0 0 0,25-2 0,77-10 0,-24 2 0,-83 7 0,-1 1 0,0 0 0,0 1 0,21 3 0,-28-3 0,0 1 0,-1 0 0,1 0 0,0 0 0,-1 0 0,1 1 0,-1 0 0,0 0 0,0 0 0,0 0 0,0 1 0,-1-1 0,6 8 0,6 10 0,-1 1 0,20 46 0,-15-29 0,-16-32 0,0 0 0,0 0 0,-1 0 0,0 0 0,-1 1 0,0-1 0,0 1 0,0-1 0,-1 1 0,0-1 0,-2 9 0,2-10 0,-1 0 0,0 0 0,-1 0 0,1-1 0,-1 1 0,0 0 0,-1-1 0,1 0 0,-1 0 0,0 1 0,0-2 0,-1 1 0,0 0 0,-6 6 0,-7 4 0,-7 6 0,-1-1 0,-28 18 0,44-33 0,-1 1 0,1-2 0,-1 0 0,0 0 0,0 0 0,0-2 0,0 1 0,0-1 0,-1 0 0,-13-1 0,16 0 0,2-1 0,1 0 0,-1 0 0,1 0 0,-1-1 0,0 0 0,-7-1 0,14 2 0,-1 0 0,0 0 0,0 0 0,0 0 0,0-1 0,0 1 0,0 0 0,0 0 0,1 0 0,-1 0 0,0 0 0,0 0 0,0 0 0,0 0 0,0 0 0,0 0 0,0 0 0,0 0 0,0 0 0,1 0 0,-1 0 0,0-1 0,0 1 0,0 0 0,0 0 0,0 0 0,0 0 0,0 0 0,0 0 0,0 0 0,0-1 0,0 1 0,0 0 0,0 0 0,0 0 0,0 0 0,0 0 0,0 0 0,0 0 0,0-1 0,0 1 0,0 0 0,0 0 0,0 0 0,0 0 0,0 0 0,0 0 0,0 0 0,0 0 0,0-1 0,0 1 0,0 0 0,-1 0 0,1 0 0,0 0 0,0 0 0,0 0 0,0 0 0,0 0 0,0 0 0,0 0 0,0 0 0,-1-1 0,14-2 0,19-1 0,0 1 0,0 1 0,0 2 0,0 1 0,42 7 0,-67-7 0,0 1 0,0 0 0,-1 0 0,1 1 0,0 0 0,-1 0 0,0 1 0,0-1 0,0 1 0,0 1 0,-1-1 0,0 1 0,1 0 0,-2 0 0,1 1 0,4 5 0,-4-3 0,-1 0 0,1 0 0,-1 1 0,0-1 0,-1 1 0,0 0 0,-1 0 0,0 0 0,0 0 0,-1 1 0,1 15 0,-2 13 0,-1 0 0,-8 51 0,7-80 0,0 1 0,0 0 0,-1-1 0,0 1 0,0-1 0,-1 0 0,-1 0 0,1-1 0,-1 1 0,-1-1 0,1 0 0,-2 0 0,1-1 0,-12 11 0,12-14 0,-1 1 0,0-1 0,0-1 0,0 1 0,-1-1 0,1-1 0,-1 1 0,-14 2 0,-6-1 0,-32 0 0,35-3 0,-9 2 0,15-1 0,0 0 0,1-2 0,-1 0 0,0-1 0,-29-5 0,43 4 0,0 1 0,0-1 0,0-1 0,1 1 0,-1 0 0,1-1 0,-1 0 0,1 0 0,0-1 0,0 1 0,1-1 0,-1 0 0,1 0 0,0 0 0,0 0 0,0 0 0,0-1 0,-2-5 0,1 1 0,1-1 0,-1 1 0,2-1 0,0 1 0,0-1 0,0 0 0,1 0 0,1-15 0,0 8-1365,1 2-5461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9.9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61 24575,'271'-13'0,"-214"10"0,-40 2 0,1 0 0,0-1 0,-1 0 0,29-9 0,-30 6 0,1 2 0,0-1 0,-1 2 0,24-1 0,-10 1 0,-28 2-105,0 0 0,-1 0 0,1-1 0,0 1 0,0-1 0,0 1 0,-1-1 0,1 0 0,0 1 0,-1-1 0,1 0 0,1-2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4.6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248 0 24575,'-3'0'0,"0"1"0,0-1 0,0 1 0,0-1 0,0 1 0,0 0 0,0 0 0,0 1 0,1-1 0,-1 0 0,1 1 0,-1 0 0,1-1 0,-4 4 0,-28 32 0,27-28 0,-11 14 0,0 1 0,1 0 0,2 1 0,1 1 0,1 1 0,1 0 0,1 0 0,1 1 0,2 1 0,1 0 0,-7 55 0,11-26 0,2 1 0,3-1 0,2 0 0,2 0 0,4-1 0,24 87 0,-27-121 0,58 184 0,-53-176 0,1-1 0,1 0 0,2-1 0,31 43 0,-39-62 0,0-1 0,1 0 0,0 0 0,0-1 0,1 0 0,0 0 0,0-1 0,1-1 0,0 1 0,0-2 0,0 0 0,1 0 0,0-1 0,0 0 0,0-1 0,0-1 0,1 0 0,22 1 0,371-1 0,-389-2 0,-1-1 0,1-1 0,-1 0 0,17-5 0,-28 5 0,0 0 0,0 0 0,-1 0 0,1 0 0,0-1 0,-1 0 0,1 0 0,-1 0 0,0 0 0,0-1 0,0 1 0,-1-1 0,1 0 0,-1 0 0,0-1 0,4-7 0,0-3 0,0-1 0,-1 1 0,-1-1 0,-1 0 0,4-34 0,2-85 0,-10 119 0,2-55 0,-3 0 0,-15-106 0,12 148 0,-2 0 0,-2 0 0,0 0 0,-2 1 0,-1 1 0,-1 0 0,-1 0 0,-31-44 0,39 63 0,-1 1 0,0 0 0,0 0 0,-1 0 0,0 1 0,0 0 0,-1 0 0,0 1 0,1 0 0,-2 0 0,1 1 0,0 0 0,-1 1 0,0-1 0,0 2 0,0-1 0,0 1 0,0 1 0,-1-1 0,1 2 0,-10-1 0,-29 0 0,-52 5 0,95-3 0,0 0 0,1 0 0,-1 1 0,1 0 0,-1 0 0,1 0 0,-1 0 0,1 1 0,0 0 0,0-1 0,0 2 0,1-1 0,-4 4 0,-3 2 0,2 1 0,-1 1 0,-10 18 0,14-21 0,1 1 0,1-1 0,0 1 0,0 0 0,0 0 0,1 0 0,1 0 0,-2 14 0,4 78 0,0-57 0,-1-36 0,1 1 0,0-1 0,0 1 0,1-1 0,0 1 0,0-1 0,4 10 0,-4-15 0,0 1 0,-1-1 0,1 0 0,0 0 0,0 0 0,1 0 0,-1 0 0,1 0 0,-1-1 0,1 1 0,0-1 0,0 0 0,0 0 0,0 0 0,0 0 0,1 0 0,-1-1 0,1 0 0,4 2 0,16 1 0,1-1 0,-1-1 0,1-1 0,30-3 0,-11 0 0,138-1-1365,-136 2-5461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7.9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0 337 24575,'10'0'0,"1"-2"0,-1 1 0,0-1 0,0-1 0,-1 1 0,1-2 0,-1 0 0,1 0 0,-1 0 0,13-9 0,3-4 0,0-2 0,25-23 0,-37 30 0,-1 0 0,-1 0 0,0-1 0,0-1 0,-1 0 0,-1 0 0,-1-1 0,0 0 0,-1 0 0,0-1 0,6-24 0,-3 14 0,-10 26 0,0 0 0,0 0 0,0 0 0,0 0 0,1 0 0,-1 0 0,0 0 0,0-1 0,0 1 0,0 0 0,0 0 0,0 0 0,0 0 0,0 0 0,0 0 0,0 0 0,0 0 0,1 0 0,-1 0 0,0 0 0,0 0 0,0 0 0,0 0 0,0-1 0,0 1 0,0 0 0,0 0 0,1 0 0,-1 0 0,0 0 0,0 0 0,0 0 0,0 0 0,0 0 0,0 1 0,0-1 0,1 0 0,-1 0 0,0 0 0,0 0 0,0 0 0,0 0 0,0 0 0,0 0 0,0 0 0,0 0 0,1 0 0,-1 0 0,0 0 0,0 0 0,0 0 0,0 1 0,0-1 0,0 0 0,3 16 0,-4 124 0,2 22 0,0-157 0,0-1 0,1 1 0,-1-1 0,1 0 0,0 0 0,0 0 0,0 1 0,0-2 0,1 1 0,0 0 0,0 0 0,0-1 0,0 0 0,5 4 0,-3-2 0,0-1 0,0 0 0,0 0 0,1 0 0,0-1 0,0 0 0,0 0 0,0-1 0,8 3 0,-4-3 0,0 0 0,-1-1 0,1-1 0,0 1 0,0-1 0,0-1 0,0 0 0,-1 0 0,19-6 0,-11 1 0,-1 0 0,1-2 0,-1 0 0,21-15 0,-23 15 0,-4 2 0,0 0 0,0 0 0,0-1 0,-1 0 0,0-1 0,0 0 0,-1-1 0,0 0 0,0 0 0,10-18 0,-9 9 0,0 0 0,-2 0 0,0-1 0,-1 0 0,-1-1 0,4-33 0,-10 91 0,1 190 0,1-221 0,0 1 0,0-1 0,0 0 0,1 0 0,0 0 0,0 0 0,1 0 0,0-1 0,0 1 0,1-1 0,6 10 0,-7-12 0,1 0 0,0-1 0,-1 1 0,1-1 0,1 0 0,-1 0 0,0 0 0,1 0 0,-1-1 0,1 0 0,0 0 0,0 0 0,0-1 0,0 1 0,0-1 0,10 1 0,-2-1 0,1-1 0,-1 0 0,1-1 0,0 0 0,-1-1 0,0 0 0,1-1 0,-1-1 0,0 0 0,-1-1 0,1 0 0,-1-1 0,0 0 0,0-1 0,-1-1 0,0 0 0,0 0 0,0-1 0,-2 0 0,10-11 0,-14 12 0,0 0 0,-1-1 0,0 0 0,0 0 0,-1 0 0,0 0 0,1-13 0,6-43 0,-12 131 0,3 89 0,1-148 0,-1 1 0,1-1 0,0 0 0,1 0 0,0-1 0,0 1 0,0-1 0,1 1 0,0-1 0,9 11 0,6 5 0,28 25 0,-45-45 0,1 1 0,-1-1 0,1 1 0,0-1 0,0 0 0,0 0 0,0 0 0,1 0 0,-1 0 0,0-1 0,1 1 0,-1-1 0,1 0 0,0 0 0,-1-1 0,1 1 0,0-1 0,5 1 0,-3-2 0,-1 0 0,1 0 0,0-1 0,-1 0 0,1 0 0,-1 0 0,0-1 0,0 1 0,0-1 0,7-5 0,8-6 0,0 0 0,22-22 0,-36 30 0,-1 0 0,1 0 0,-1-1 0,0 1 0,-1-1 0,0-1 0,0 1 0,0 0 0,-1-1 0,4-12 0,7-26 294,-9 31-847,0 1 0,5-31 0,-9 27-6273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8.35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24575,'0'0'-8191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9.1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24575,'0'3'0,"0"4"0,0 3 0,0 4 0,0 1 0,0 2 0,0 1 0,0 2 0,0 2 0,0-4-8191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0.1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229 15 24575,'0'0'0,"-1"-1"0,1 0 0,-1 0 0,0 1 0,1-1 0,-1 0 0,0 1 0,0-1 0,1 1 0,-1-1 0,0 1 0,0-1 0,0 1 0,0-1 0,0 1 0,0 0 0,1 0 0,-1-1 0,0 1 0,0 0 0,0 0 0,0 0 0,-2 0 0,1 0 0,-13-2 0,1 0 0,-1 1 0,1 1 0,-22 2 0,30-1 0,-1 0 0,0 0 0,0 1 0,1 0 0,-1 0 0,1 0 0,0 1 0,-1 0 0,1 0 0,0 1 0,-9 7 0,13-9 0,-1 2 0,1-1 0,-1 0 0,1 0 0,0 1 0,0-1 0,1 1 0,-1-1 0,1 1 0,0 0 0,0 0 0,0-1 0,0 1 0,1 0 0,-1 5 0,1 10 0,2 36 0,1-24 0,-3 6 0,-1-21 0,1-1 0,1 1 0,4 22 0,-3-33 0,-1 0 0,0-1 0,1 1 0,0-1 0,0 0 0,0 1 0,1-1 0,-1 0 0,1 0 0,0 0 0,0-1 0,0 1 0,1-1 0,-1 0 0,7 5 0,0-1 0,0-1 0,0-1 0,1 1 0,0-1 0,0-1 0,0 0 0,0-1 0,1 0 0,-1-1 0,1 0 0,0-1 0,21 0 0,-22-1 0,-2 1 0,-1-1 0,1-1 0,0 0 0,10-2 0,-16 2 0,0 0 0,0 0 0,0 0 0,0-1 0,0 0 0,0 1 0,0-1 0,0 0 0,-1 0 0,1-1 0,-1 1 0,1-1 0,-1 1 0,3-4 0,5-9-1365,0 1-5461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1.75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376 0 24575,'1'20'0,"-2"1"0,0-1 0,-2 0 0,0 0 0,-1-1 0,-1 1 0,-12 32 0,11-37 0,-1-1 0,0-1 0,-1 1 0,0-1 0,-1-1 0,0 0 0,-1 0 0,0-1 0,-1 0 0,-1 0 0,-20 14 0,15-13 86,-1 0-1,-1-2 0,-21 10 1,30-16-300,0 0 1,0-1 0,-1 0-1,1 0 1,-1-1 0,0-1-1,-21 0 1,17-1-6613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2.6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102 0 24575,'0'3'0,"-3"7"0,-1 4 0,1 4 0,-3 0 0,0 1 0,1 3 0,1 0 0,-1 6 0,0 0 0,-2 2 0,-3 1 0,0-2 0,0-2 0,-3-4 0,2-5-8191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6.1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1 872 24575,'20'0'0,"0"-2"0,0-1 0,0-1 0,0 0 0,0-2 0,-1 0 0,29-13 0,-7-2 0,0-1 0,42-31 0,-70 45 0,-1-1 0,0-1 0,-1 0 0,20-22 0,-28 29 0,0 0 0,-1 0 0,0-1 0,0 1 0,0-1 0,0 0 0,0 1 0,-1-1 0,0 0 0,0 0 0,0 0 0,0 0 0,0 0 0,-1 0 0,0 0 0,0 0 0,0 0 0,0 0 0,-1 0 0,1 0 0,-1 0 0,0 0 0,-2-5 0,1 6 0,1 0 0,-1 1 0,0-1 0,0 1 0,0-1 0,0 1 0,0 0 0,0 0 0,-1 0 0,1 0 0,-1 0 0,0 1 0,1-1 0,-1 1 0,0-1 0,0 1 0,0 0 0,0 0 0,0 0 0,0 1 0,0-1 0,-6 1 0,-8-1 0,0 0 0,0 2 0,-17 2 0,17-2 0,8 0 0,0 0 0,1 0 0,-1 1 0,1 0 0,0 1 0,0 0 0,-1 0 0,2 1 0,-1 0 0,0 0 0,-10 8 0,13-8 0,0 1 0,0 0 0,0 0 0,1 0 0,0 0 0,0 1 0,0 0 0,1-1 0,0 1 0,0 1 0,0-1 0,1 0 0,0 1 0,0-1 0,-1 10 0,1-4 0,-4 28 0,-2 42 0,8-69 0,0-1 0,0 1 0,2-1 0,-1 0 0,2 0 0,-1 0 0,10 22 0,-9-27 0,1 0 0,0 0 0,0-1 0,0 1 0,1-1 0,0-1 0,1 1 0,-1-1 0,1 1 0,0-2 0,0 1 0,1-1 0,-1 0 0,1 0 0,0-1 0,0 1 0,0-2 0,1 1 0,-1-1 0,1 0 0,-1-1 0,1 1 0,0-1 0,8-1 0,2 1 0,0-2 0,-1 0 0,32-6 0,-39 4 0,1 0 0,-1 0 0,0-1 0,0-1 0,-1 0 0,1 0 0,12-9 0,-4-1 0,0 0 0,-1-1 0,-1-1 0,16-20 0,52-80 0,-36 45 0,-41 63 0,0-1 0,-1 1 0,-1-2 0,7-13 0,-11 20 0,0 1 0,0-1 0,0 0 0,0 0 0,-1 1 0,1-1 0,-1 0 0,0 0 0,0 0 0,0 0 0,-1 1 0,1-1 0,-1 0 0,0 0 0,0 1 0,-3-7 0,4 9 0,0 1 0,0-1 0,0 0 0,0 1 0,-1-1 0,1 1 0,0-1 0,0 1 0,-1-1 0,1 1 0,0-1 0,-1 1 0,1-1 0,0 1 0,-1 0 0,1-1 0,-1 1 0,1-1 0,-1 1 0,1 0 0,-1-1 0,1 1 0,-1 0 0,1 0 0,-1 0 0,1-1 0,-1 1 0,0 0 0,1 0 0,-1 0 0,1 0 0,-1 0 0,0 0 0,1 0 0,-1 0 0,1 0 0,-1 0 0,1 0 0,-1 0 0,0 1 0,1-1 0,-1 0 0,1 0 0,-1 1 0,1-1 0,-1 0 0,1 1 0,-1-1 0,1 0 0,0 1 0,-1-1 0,1 1 0,-1 0 0,-1 1 0,0 1 0,0-1 0,0 1 0,1 0 0,-1 0 0,1 0 0,-1-1 0,0 7 0,-1 1 0,1 1 0,1-1 0,0 1 0,1-1 0,0 1 0,0 0 0,1-1 0,0 1 0,4 12 0,-1-9 0,1 1 0,1-1 0,0 0 0,1 0 0,14 22 0,-14-25 0,0 0 0,-1 1 0,-1 0 0,0 0 0,-1 0 0,0 0 0,0 1 0,-2-1 0,0 1 0,0 0 0,-1 0 0,0 0 0,-2 16 0,0-26 0,1-1 0,-1 1 0,1-1 0,-1 1 0,0-1 0,0 1 0,0-1 0,0 0 0,-1 0 0,1 0 0,-1 1 0,1-1 0,-1 0 0,0-1 0,1 1 0,-1 0 0,0 0 0,0-1 0,-1 1 0,1-1 0,0 0 0,0 0 0,-1 0 0,1 0 0,0 0 0,-1 0 0,1 0 0,-1-1 0,-4 1 0,-9 1 0,0-1 0,0 0 0,-28-4 0,20 2 0,15 1 0,-1-1 0,1 0 0,0-1 0,0 1 0,-13-6 0,20 7 0,0-1 0,0 0 0,0 1 0,0-1 0,1 0 0,-1 0 0,0 0 0,1 0 0,-1 0 0,1 0 0,-1-1 0,1 1 0,0-1 0,0 1 0,-1-1 0,1 1 0,0-1 0,0 1 0,0-1 0,1 0 0,-1 0 0,0 0 0,1 1 0,-1-1 0,1 0 0,-1 0 0,1 0 0,0 0 0,0 0 0,0 0 0,0 0 0,0 0 0,1-2 0,-1 3 0,0 0 0,1 0 0,-1 0 0,0 0 0,1 0 0,-1 0 0,1 1 0,0-1 0,-1 0 0,1 0 0,0 0 0,-1 1 0,1-1 0,0 0 0,0 1 0,0-1 0,-1 0 0,1 1 0,0-1 0,0 1 0,0 0 0,0-1 0,0 1 0,0 0 0,0-1 0,0 1 0,0 0 0,0 0 0,0 0 0,0 0 0,0 0 0,0 0 0,0 0 0,0 0 0,0 1 0,2-1 0,6 2 0,-1 0 0,1 1 0,11 4 0,-9-2 0,6-1 0,1-1 0,0 0 0,0-1 0,0-1 0,-1-1 0,21-2 0,4 1 0,-35 1 0,1-1 0,-1 1 0,0-2 0,1 1 0,-1-1 0,0 0 0,0 0 0,13-6 0,-9 1 0,-1 1 0,1-2 0,-1 1 0,13-14 0,-13 12 0,-1 0 0,0-1 0,-1 0 0,0-1 0,-1 1 0,0-1 0,0-1 0,-1 1 0,8-23 0,-2-4 0,-2 0 0,10-62 0,-2-78 0,-14 134 0,8-357 0,-13 833 0,-16-245 0,0 52 0,17-217 0,-1-15 0,1 0 0,0 0 0,1 0 0,2 13 0,-3-18 0,1 1 0,0-1 0,0 0 0,0 0 0,0-1 0,0 1 0,0 0 0,0 0 0,1 0 0,-1-1 0,1 1 0,-1-1 0,1 1 0,-1-1 0,1 0 0,0 1 0,0-1 0,0 0 0,0 0 0,2 1 0,8 2 0,-1 1 0,1-1 0,0-1 0,0 0 0,0-1 0,17 1 0,-25-3 0,0 0 0,0 0 0,0 0 0,0-1 0,-1 1 0,1-1 0,0 0 0,0 0 0,0-1 0,-1 1 0,1-1 0,-1 0 0,1 0 0,-1 0 0,0 0 0,0 0 0,0-1 0,0 0 0,0 1 0,0-1 0,-1 0 0,1 0 0,2-6 0,90-155 0,-90 157-85,-1-1 0,0 0-1,-1 0 1,0 0 0,0 0-1,-1 0 1,0-1 0,0 1-1,-1-1 1,0 0 0,-1 1-1,1-1 1,-2 0 0,1 1-1,-3-13 1,-1 7-6741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6.6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15 24575,'6'0'0,"10"0"0,9 0 0,8 0 0,5 0 0,4-3 0,-2-1 0,-5 0 0,-8 1-8191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46.49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175 20 24575,'-6'1'0,"1"1"0,0-1 0,0 1 0,0 0 0,0 0 0,0 1 0,-8 5 0,3-2 0,-13 6 0,10-6 0,1 0 0,-21 15 0,31-19 0,-1 1 0,0-1 0,1 0 0,-1 1 0,1-1 0,0 1 0,0 0 0,0 0 0,0 0 0,1 0 0,-1 0 0,1 0 0,-1 0 0,1 1 0,0-1 0,0 5 0,0 2 0,0 0 0,0 0 0,1 0 0,1 0 0,0 0 0,0 0 0,1 0 0,0 0 0,8 18 0,-7-21 0,0 0 0,1-1 0,0 0 0,0 0 0,0 0 0,1 0 0,0-1 0,0 1 0,1-1 0,-1 0 0,1-1 0,0 0 0,0 0 0,10 5 0,74 30 0,-52-24 0,123 49 0,-136-54 0,-17-7 0,0 0 0,0 1 0,-1-1 0,1 2 0,-1-1 0,0 1 0,0 0 0,-1 0 0,12 12 0,-2 3 0,0 0 0,-1 1 0,-1 1 0,16 33 0,-27-47 0,0 0 0,0-1 0,-1 2 0,0-1 0,0 0 0,-1 0 0,0 0 0,-1 1 0,0-1 0,0 0 0,0 1 0,-1-1 0,-1 0 0,1 0 0,-1 0 0,-1 0 0,0 0 0,0 0 0,0 0 0,-1-1 0,0 0 0,0 0 0,-1 0 0,0 0 0,0 0 0,0-1 0,-1 0 0,0 0 0,-1-1 0,-6 5 0,-15 7 0,0-1 0,0-1 0,-2-2 0,0-1 0,0-1 0,-1-2 0,0-1 0,-1-1 0,0-2 0,0-1 0,-32 0 0,60-4 0,0 0 0,0 0 0,0-1 0,0 1 0,0-1 0,0 0 0,0 0 0,0 0 0,1 0 0,-1-1 0,0 0 0,1 1 0,-1-1 0,1-1 0,-6-4 0,6 4 0,-1-1 0,1 0 0,0 0 0,0-1 0,0 1 0,1-1 0,-1 1 0,1-1 0,0 0 0,-2-9 0,0-8 0,1 0 0,1 0 0,1 0 0,2-37 0,0 34 0,-1 18 0,0-1 0,1 0 0,0 0 0,0 1 0,1-1 0,0 0 0,0 1 0,1 0 0,-1-1 0,2 1 0,-1 0 0,1 0 0,0 1 0,6-8 0,1 0 0,1 1 0,0 0 0,1 1 0,0 0 0,20-14 0,80-44 0,-21 14 0,-79 48 0,0-1 0,-1-1 0,19-18 0,-27 23 0,1-1 0,-1 1 0,-1-1 0,1 0 0,-1 0 0,0 0 0,0 0 0,-1-1 0,1 1 0,1-12 0,2-9 0,-2 1 0,2-39 0,-6 56 0,-1 0 0,0 0 0,0 0 0,0 0 0,-1 0 0,-1 0 0,1 0 0,-2 1 0,1-1 0,-9-14 0,8 16 0,0 1 0,-1-1 0,1 1 0,-1 0 0,-1 0 0,1 1 0,-13-11 0,13 13 0,0 1 0,0-1 0,-1 1 0,1 0 0,-1 0 0,1 0 0,-1 1 0,0 0 0,1 0 0,-1 0 0,-8 1 0,-139 2-1365,138-2-5461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50.78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1071 24575,'17'0'0,"0"0"0,0-2 0,0 0 0,-1-1 0,1-1 0,-1 0 0,1-1 0,-1-1 0,-1 0 0,1-2 0,-1 1 0,-1-2 0,1 0 0,-1-1 0,-1 0 0,0-1 0,0 0 0,-1-1 0,-1-1 0,0 0 0,0 0 0,-2-1 0,11-18 0,-10 13 0,0 1 0,-2-1 0,0-1 0,0 1 0,3-23 0,-9 159 0,-7-40 0,-27 144 0,12-105 0,-82 477 0,95-537 0,3 1 0,3 72 0,2-92 0,1-78 0,2 1 0,2 0 0,16-54 0,-2 6 0,44-176 0,1 1 0,-63 248 0,-1-1 0,0 1 0,-3-25 0,1 27 0,1 0 0,0 0 0,0 0 0,2-1 0,3-16 0,-3 24 0,1 0 0,0 0 0,0 0 0,0 0 0,1 0 0,0 0 0,5-5 0,-5 7 0,-1-1 0,1 0 0,-1 0 0,1 0 0,-1 0 0,-1 0 0,1-1 0,-1 1 0,0-1 0,2-9 0,-3-9 0,-2 20 0,1 0 0,0 0 0,0 0 0,1 0 0,-1 0 0,1 1 0,0-1 0,1-4 0,-2 8 0,0 0 0,1-1 0,-1 1 0,0 0 0,1 0 0,-1 0 0,0 0 0,1-1 0,-1 1 0,1 0 0,-1 0 0,0 0 0,1 0 0,-1 0 0,0 0 0,1 0 0,-1 0 0,1 0 0,-1 0 0,0 0 0,1 0 0,-1 0 0,1 0 0,-1 1 0,0-1 0,1 0 0,-1 0 0,0 0 0,1 1 0,-1-1 0,0 0 0,0 0 0,1 0 0,-1 1 0,0-1 0,1 0 0,-1 1 0,0-1 0,0 0 0,0 1 0,1-1 0,-1 1 0,14 16 0,-13-16 0,13 20 0,-2 0 0,16 33 0,-18-32 0,0-1 0,28 39 0,-37-58 0,1-1 0,-1 1 0,1 0 0,-1-1 0,1 0 0,0 1 0,-1-1 0,1 0 0,0 0 0,0 0 0,0 0 0,0 0 0,0 0 0,0-1 0,0 1 0,0-1 0,0 1 0,0-1 0,0 0 0,2 0 0,1 0 0,-1 0 0,0-1 0,0 0 0,0 0 0,0 0 0,0-1 0,0 0 0,0 1 0,6-5 0,2-2 0,0 0 0,-1-1 0,0-1 0,19-20 0,-17 13 0,-1 1 0,-1-1 0,0-1 0,-1 0 0,8-21 0,32-102 0,-18 50 0,-17 48 0,-2 0 0,-2-2 0,8-60 0,-8 12 0,-1-108 0,-9 156 0,-3-43 0,1 84 0,0-1 0,0 1 0,-1-1 0,0 1 0,0 0 0,0 0 0,0 0 0,-1 0 0,0 0 0,1 0 0,-1 1 0,-1-1 0,1 1 0,0 0 0,-1 0 0,0 0 0,0 0 0,0 1 0,0 0 0,0 0 0,-7-3 0,9 5 0,0 0 0,0 0 0,-1 0 0,1 1 0,0-1 0,0 1 0,-1 0 0,1-1 0,0 1 0,0 0 0,0 0 0,0 0 0,0 0 0,0 1 0,1-1 0,-1 1 0,0-1 0,1 1 0,-1-1 0,-2 4 0,-2 2 0,0 1 0,1-1 0,-9 15 0,8-8 0,0-1 0,1 1 0,0 0 0,1 1 0,-4 24 0,0 74 0,6-65 0,-6 47 0,0 32 0,7-44 0,12 106 0,15 101 0,-26-287 0,0-1 0,0 0 0,1 1 0,-1-1 0,0 0 0,1 1 0,0-1 0,0 0 0,-1 0 0,1 0 0,0 0 0,1 0 0,-1 0 0,0 0 0,1 0 0,-1 0 0,1 0 0,-1-1 0,1 1 0,0-1 0,0 1 0,0-1 0,0 0 0,0 1 0,0-1 0,2 1 0,0-1 0,0 0 0,0 0 0,1-1 0,-1 1 0,0-1 0,1 0 0,-1 0 0,0-1 0,1 1 0,-1-1 0,0 0 0,0 0 0,7-2 0,71-32 0,-36 14 0,-22 13 0,-21 7 0,1 0 0,0-1 0,0 1 0,-1-1 0,1 1 0,-1-1 0,0 0 0,1 0 0,-1-1 0,0 1 0,0 0 0,-1-1 0,1 0 0,0 0 0,2-3 0,5-9 0,0-1 0,-1 1 0,-1-1 0,-1-1 0,7-20 0,-11 27 0,0 0 0,-1 0 0,-1 0 0,1 0 0,-2 0 0,1-1 0,-2 1 0,1 0 0,-1 0 0,-4-17 0,2 15 0,2 8 0,1-1 0,-1 1 0,0 0 0,-1 0 0,1-1 0,-1 1 0,0 0 0,0 0 0,0 1 0,-5-7 0,7 10 0,0 0 0,-1 0 0,1 0 0,0 1 0,-1-1 0,1 0 0,-1 0 0,1 0 0,0 1 0,0-1 0,-1 0 0,1 1 0,0-1 0,0 0 0,-1 1 0,1-1 0,0 0 0,0 1 0,0-1 0,-1 1 0,1-1 0,0 0 0,0 1 0,0-1 0,0 1 0,0-1 0,0 0 0,0 1 0,0-1 0,0 1 0,0-1 0,0 0 0,0 1 0,0 0 0,-1 18 0,2 294 0,-1-307 0,1 0 0,0 0 0,0 0 0,0 0 0,1-1 0,0 1 0,0 0 0,4 6 0,27 44 0,-10-19 0,-21-33 0,0-1 0,0 1 0,1-1 0,-1 0 0,1 1 0,0-1 0,0 0 0,0 0 0,0-1 0,0 1 0,1-1 0,-1 0 0,1 1 0,4 0 0,-1 0 0,0-1 0,0-1 0,0 0 0,0 0 0,0 0 0,0-1 0,12 0 0,-9 0 0,1-1 0,-1 0 0,0-1 0,1 0 0,-1-1 0,18-7 0,-23 8 0,-1 0 0,1-1 0,0 1 0,-1-1 0,0-1 0,0 1 0,0-1 0,0 1 0,0-1 0,-1 0 0,1 0 0,-1-1 0,0 1 0,-1-1 0,4-6 0,2-13 0,0 1 0,-2-1 0,0 0 0,-2-1 0,-1 0 0,-1 1 0,-1-1 0,-1 0 0,-5-36 0,6 60 0,-1 1 0,0-1 0,0 1 0,0 0 0,0-1 0,0 1 0,0-1 0,0 1 0,0 0 0,0-1 0,0 1 0,-1-1 0,1 1 0,0 0 0,0-1 0,0 1 0,0 0 0,-1-1 0,1 1 0,0 0 0,0-1 0,-1 1 0,1 0 0,0-1 0,0 1 0,-1 0 0,1 0 0,0-1 0,-1 1 0,1 0 0,0 0 0,-2-1 0,-6 11 0,-5 22 0,9-6 0,0 1 0,2 0 0,1-1 0,3 44 0,0-5 0,-2-60 0,-1 3 0,1 1 0,0-1 0,0 1 0,1-1 0,0 0 0,1 1 0,-1-1 0,2 0 0,-1 0 0,1 0 0,0 0 0,9 15 0,-1 0 0,-9-18 0,0 0 0,1 0 0,-1 0 0,1 0 0,0 0 0,6 6 0,-9-10 0,1-1 0,0 1 0,-1-1 0,1 1 0,0-1 0,-1 1 0,1-1 0,0 0 0,0 1 0,-1-1 0,1 0 0,0 0 0,0 1 0,0-1 0,0 0 0,0 0 0,-1 0 0,1 0 0,1 0 0,0-1 0,-1 1 0,1-1 0,-1 1 0,1-1 0,-1 0 0,1 1 0,-1-1 0,0 0 0,1 0 0,-1 0 0,0 0 0,0-1 0,2-1 0,2-2 0,-1-1 0,0 0 0,0 0 0,-1 0 0,0 0 0,0-1 0,3-8 0,12-53 0,-11 39 0,2-18 0,7-78 0,-12 83 0,-1-86 0,-3 109 0,0 23 0,0 14 0,5 35 0,-4-46 0,1 0 0,0 0 0,0 0 0,0-1 0,1 1 0,0-1 0,1 1 0,-1-1 0,6 7 0,-2-3 0,1-1 0,-1 0 0,2 0 0,0 0 0,0-1 0,0-1 0,1 1 0,0-1 0,0-1 0,19 9 0,-17-11 0,0 2 0,-1-1 0,19 14 0,-25-15 0,0 0 0,0 0 0,-1 0 0,0 1 0,0 0 0,0 0 0,0 0 0,-1 1 0,5 7 0,-4-4 0,0-1 0,0 1 0,-1 1 0,0-1 0,-1 0 0,2 13 0,-3-19 0,-1 0 0,0 0 0,0 0 0,0 0 0,-1 0 0,1 0 0,-1 0 0,0 0 0,1 0 0,-1-1 0,-1 1 0,1 0 0,0-1 0,0 1 0,-1-1 0,0 1 0,1-1 0,-1 0 0,0 1 0,0-1 0,0 0 0,-1 0 0,1-1 0,0 1 0,-3 1 0,-7 5 0,0-2 0,0 0 0,-1 0 0,1-1 0,-1-1 0,-14 4 0,21-7 0,0 0 0,0 0 0,0-1 0,0 0 0,0 0 0,0 0 0,0 0 0,0-1 0,0 0 0,0-1 0,0 1 0,1-1 0,-1 0 0,1-1 0,-11-5 0,-10-8 0,12 8 0,0-1 0,0 0 0,-19-18 0,30 23 0,-1 0 0,1 0 0,-1 0 0,1-1 0,0 1 0,1-1 0,-1 0 0,1 0 0,0 1 0,0-1 0,1-1 0,-1 1 0,1 0 0,0 0 0,0-7 0,1-22-1365,0 19-5461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54.3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192 2 24575,'-29'-1'0,"17"0"0,-1 1 0,1 0 0,-1 1 0,-15 3 0,25-3 0,0 0 0,0 0 0,-1 0 0,1 0 0,0 1 0,0-1 0,0 1 0,1 0 0,-1 0 0,0 0 0,1 0 0,-1 0 0,1 0 0,-1 1 0,1-1 0,0 1 0,0 0 0,1 0 0,-1 0 0,-2 5 0,-2 7 0,1 1 0,1 0 0,0 0 0,1 1 0,-2 22 0,4-8 0,5 61 0,-4-83 0,2 1 0,-1-1 0,1 0 0,1 0 0,0 0 0,0 0 0,1 0 0,7 13 0,-8-18 0,0 0 0,0 0 0,0 0 0,1 0 0,-1 0 0,1-1 0,0 0 0,0 1 0,0-2 0,0 1 0,1 0 0,-1-1 0,1 0 0,0 0 0,-1 0 0,1 0 0,6 0 0,-1 0 0,0 0 0,0-1 0,0 0 0,0-1 0,0 0 0,0-1 0,0 0 0,0-1 0,0 0 0,0 0 0,0-1 0,12-6 0,-15 6 0,0-1 0,-1 0 0,1 0 0,-1 0 0,0-1 0,0 0 0,-1 0 0,0-1 0,0 0 0,0 0 0,0 0 0,-1 0 0,0-1 0,0 1 0,-1-1 0,5-14 0,-3 3 0,-1 0 0,0 0 0,-2 0 0,1-26 0,-4-72 0,0 67 0,2 158 0,-3 123 0,-16-86 0,1-34 0,13-85 0,-1 0 0,-12 34 0,-6 31 0,21-74 0,-2 1 0,-1-1 0,0 0 0,-1 0 0,-1 0 0,-1-1 0,-18 31 0,11-21 0,12-20 0,0-1 0,-1 1 0,0-1 0,0 0 0,-8 9 0,11-14 0,-1 0 0,1 0 0,0 0 0,-1 0 0,1 0 0,-1 0 0,1 0 0,-1 0 0,1-1 0,-1 1 0,0-1 0,1 1 0,-1-1 0,0 0 0,1 0 0,-1 1 0,0-1 0,1 0 0,-1-1 0,0 1 0,1 0 0,-1 0 0,0-1 0,1 1 0,-1-1 0,1 1 0,-1-1 0,0 0 0,-1 0 0,0-2 0,0 1 0,0 0 0,0-1 0,0 1 0,1-1 0,-1 0 0,1 0 0,-1 0 0,1 0 0,0-1 0,0 1 0,1 0 0,-1-1 0,1 1 0,-1-1 0,1 0 0,-1-3 0,-1-8 0,1 0 0,-2-30 0,3 27 0,1-1 0,0 1 0,2 0 0,0 0 0,1 0 0,1 0 0,1 0 0,0 0 0,1 1 0,1 0 0,1 1 0,0-1 0,2 1 0,-1 1 0,2 0 0,0 0 0,0 1 0,27-24 0,-23 25 0,17-16 0,46-31 0,-52 42 0,0 2 0,2 1 0,0 1 0,31-11 0,-43 19 0,0-1 0,-1 0 0,1-1 0,21-15 0,-25 12 0,-1-1 0,0 0 0,-1 0 0,0-1 0,14-27 0,-15 26 0,-1-2 0,0 0 0,-1-1 0,-2 0 0,1 0 0,-2-1 0,4-27 0,8-27 0,-10 59 0,-5 13 0,-1 0 0,0 0 0,0 0 0,1 1 0,-1-1 0,0 0 0,0 0 0,1 0 0,-1 0 0,0 0 0,0 0 0,1 0 0,-1 0 0,0 0 0,0 1 0,1-1 0,-1 0 0,0 0 0,0 0 0,0 0 0,1 1 0,-1-1 0,0 0 0,0 0 0,0 0 0,0 1 0,0-1 0,0 0 0,1 0 0,-1 1 0,11 33 0,-4-14 0,12 9 0,-14-23 0,0 0 0,-1 0 0,0 1 0,-1-1 0,0 1 0,0 0 0,0 0 0,0 0 0,-1 0 0,2 13 0,-3 3 0,-2 0 0,0 0 0,-1 0 0,-1 0 0,-1 0 0,-1 0 0,-9 23 0,11-36 0,1 0 0,0 0 0,0 0 0,1 0 0,1 0 0,0 1 0,0-1 0,1 0 0,0 1 0,4 11 0,-5-21 0,1 1 0,0-1 0,0 0 0,0 1 0,0-1 0,0 0 0,0 0 0,0 0 0,0 0 0,0 0 0,0 0 0,1 0 0,-1-1 0,0 1 0,1 0 0,-1-1 0,1 1 0,-1-1 0,0 1 0,1-1 0,-1 0 0,1 0 0,-1 1 0,4-1 0,3 0 0,1-1 0,0 1 0,10-3 0,-4 0 0,-8 2 57,1 0 0,-1 0 0,0-1 0,1 0 0,11-5 0,-16 6-152,0-1 0,-1 1 0,1-1 0,-1 0 1,0 1-1,1-1 0,-1 0 0,0 0 0,0-1 0,0 1 1,-1 0-1,1-1 0,0 1 0,-1-1 0,0 1 1,0-1-1,2-5 0,1-7-6731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00.33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276 177 24575,'-6'0'0,"0"0"0,-1 0 0,1 0 0,-1 1 0,1 0 0,-1 0 0,1 1 0,0 0 0,0 0 0,0 0 0,0 1 0,0 0 0,0 0 0,1 1 0,-1-1 0,1 1 0,0 0 0,0 1 0,-4 4 0,-6 4 0,-26 19 0,29-24 0,1 0 0,0 1 0,0 1 0,1 0 0,-10 11 0,17-16 0,0 0 0,1 0 0,-1 0 0,1 1 0,0-1 0,0 0 0,1 1 0,0-1 0,0 1 0,-1 7 0,1 9 0,3 30 0,-1-17 0,0-25 0,0 1 0,1 0 0,0-1 0,0 0 0,1 1 0,1-1 0,0 0 0,0-1 0,1 1 0,0-1 0,0 1 0,9 9 0,-12-16 0,1 0 0,-1 0 0,1 0 0,0-1 0,-1 1 0,1-1 0,0 0 0,0 0 0,1 0 0,-1 0 0,0-1 0,1 1 0,-1-1 0,1 0 0,0 0 0,-1 0 0,1 0 0,0 0 0,-1-1 0,1 0 0,0 0 0,0 0 0,4-1 0,-3 0 0,0 0 0,0 0 0,0-1 0,0 0 0,0 0 0,0 0 0,0-1 0,-1 0 0,1 0 0,-1 0 0,0 0 0,0 0 0,0-1 0,0 0 0,4-6 0,-2 1 0,0 0 0,-1-1 0,0 1 0,-1-1 0,0 0 0,-1 0 0,0 0 0,0-1 0,-1 1 0,1-13 0,-1-13 0,-3-56 0,0 43 0,1 431 0,0-378 0,0 0 0,0 1 0,1-1 0,-1 0 0,1 0 0,0 1 0,0-1 0,0 0 0,1 0 0,-1 0 0,1 0 0,4 5 0,-5-7 0,1 0 0,0 0 0,0 0 0,0 0 0,0-1 0,1 1 0,-1-1 0,0 0 0,0 1 0,1-1 0,-1 0 0,1 0 0,-1-1 0,1 1 0,0 0 0,-1-1 0,1 0 0,-1 1 0,1-1 0,0 0 0,3-1 0,1 1 0,1-1 0,-1 0 0,0 0 0,1-1 0,-1 0 0,0 0 0,0 0 0,-1-1 0,1 0 0,0-1 0,-1 1 0,0-1 0,0-1 0,0 1 0,0-1 0,-1 0 0,0 0 0,0-1 0,0 1 0,0-1 0,4-9 0,3-8 0,-1 0 0,-1-1 0,-1 0 0,-1-1 0,7-41 0,-9 14 0,-5 33 0,1 0 0,0 0 0,7-18 0,-8 33 0,0-1 0,1 1 0,0-1 0,0 1 0,0 0 0,0 0 0,1 0 0,0 0 0,0 0 0,0 0 0,0 1 0,0 0 0,1-1 0,-1 1 0,1 1 0,7-6 0,-9 8 0,-1-1 0,1 0 0,0 1 0,-1-1 0,1 1 0,-1 0 0,1-1 0,0 1 0,-1 0 0,1 0 0,0 0 0,-1 0 0,1 0 0,0 0 0,-1 1 0,1-1 0,0 1 0,-1-1 0,1 1 0,-1-1 0,1 1 0,-1 0 0,1 0 0,-1 0 0,1 0 0,-1 0 0,0 0 0,0 0 0,1 0 0,-1 0 0,0 1 0,0-1 0,0 0 0,0 1 0,-1-1 0,2 3 0,4 7 0,-1 0 0,0 0 0,-1 0 0,3 12 0,-6-16 0,5 22 0,-1 0 0,-2 0 0,-1 1 0,-1-1 0,-4 42 0,1 7 0,5-190 0,-2 92 0,2-1 0,0 1 0,11-36 0,-12 53 0,0-1 0,0 0 0,1 0 0,-1 1 0,1-1 0,0 1 0,0 0 0,0 0 0,0 0 0,0 0 0,1 0 0,6-3 0,2-1 0,0 0 0,22-8 0,-29 13 0,0 0 0,1 1 0,-1 0 0,1 0 0,-1 0 0,1 0 0,-1 1 0,1 0 0,10 1 0,-13-1 0,0 1 0,-1-1 0,1 1 0,0 0 0,-1 0 0,1 0 0,0 1 0,-1-1 0,1 0 0,-1 1 0,0 0 0,1 0 0,-1 0 0,0 0 0,0 0 0,0 0 0,0 0 0,-1 0 0,1 1 0,1 3 0,3 4 0,-1 1 0,-1 0 0,0 0 0,0 0 0,-1 0 0,-1 0 0,0 1 0,0-1 0,-1 1 0,0 13 0,-3 44 0,3 85 0,-1-151 0,0 1 0,1-1 0,0 1 0,0-1 0,0 0 0,0 1 0,0-1 0,0 0 0,1 0 0,0 0 0,0 0 0,0 0 0,0 0 0,0-1 0,0 1 0,1-1 0,-1 1 0,1-1 0,0 0 0,-1 0 0,1 0 0,6 3 0,-4-3 0,-1-1 0,1 1 0,0-1 0,0 0 0,0 0 0,0 0 0,0-1 0,0 0 0,0 0 0,0 0 0,0 0 0,0-1 0,0 0 0,9-3 0,98-43 0,-12 5 0,-94 39 0,0 0 0,-1 0 0,0 0 0,1-1 0,-1 0 0,0 0 0,-1 0 0,1-1 0,-1 1 0,0-1 0,0 0 0,0 0 0,-1-1 0,1 1 0,3-11 0,-2 5 0,0 0 0,-2 0 0,1-1 0,-1 1 0,-1-1 0,0 1 0,0-21 0,-1-1 0,0 18 0,0 1 0,-1-1 0,-1 0 0,-6-29 0,7 42 0,-1 0 0,0 0 0,0 1 0,0-1 0,0 0 0,0 0 0,0 1 0,-1-1 0,1 0 0,-1 1 0,1-1 0,-1 1 0,1 0 0,-1-1 0,0 1 0,-2-1 0,-1 0 0,1 0 0,0 0 0,-1 1 0,1 0 0,-1 0 0,1 0 0,-8 0 0,5 0 0,0 1 0,0 0 0,-1 1 0,1 0 0,0 0 0,0 1 0,0-1 0,0 2 0,-13 4 0,14-3 0,0-1 0,0 1 0,1 0 0,-1 1 0,1-1 0,0 1 0,0 0 0,1 0 0,-1 1 0,1-1 0,0 1 0,1 0 0,-4 7 0,3-3 0,1-1 0,1 0 0,-1 1 0,2-1 0,-1 1 0,1 0 0,1 0 0,0 17 0,4 126 0,-4-150 0,0 0 0,1 0 0,-1 0 0,1 0 0,-1 0 0,1 0 0,0-1 0,1 1 0,-1 0 0,0 0 0,1-1 0,-1 1 0,1-1 0,0 0 0,0 1 0,0-1 0,0 0 0,0 0 0,0 0 0,1 0 0,-1-1 0,1 1 0,-1-1 0,1 1 0,0-1 0,4 2 0,2-1 0,-1 0 0,1-1 0,-1 0 0,1 0 0,-1-1 0,1 0 0,0 0 0,9-2 0,-15 1 0,0 0 0,0 0 0,0 0 0,0 0 0,-1 0 0,1-1 0,0 1 0,0-1 0,-1 0 0,1 0 0,-1 0 0,0 0 0,1 0 0,-1 0 0,0-1 0,0 1 0,-1-1 0,1 1 0,1-4 0,4-7 0,0-1 0,7-25 0,-9 24 0,14-35 0,-3-1 0,-2-1 0,9-58 0,-13 29 0,2-8 0,0-108 0,-13 122 0,1 885 0,1-789 0,1 0 0,1 0 0,1 0 0,1-1 0,9 27 0,-13-45 0,0 1 0,1 0 0,-1 0 0,1-1 0,0 1 0,-1-1 0,1 1 0,1-1 0,-1 0 0,0 1 0,0-1 0,1 0 0,-1-1 0,1 1 0,0 0 0,-1-1 0,1 1 0,0-1 0,0 0 0,0 0 0,0 0 0,5 0 0,7 2 0,-1-1 0,1-1 0,22-1 0,-30 0 0,15-2 0,0-1 0,-1-2 0,0 0 0,0-1 0,38-17 0,-57 23 0,9-5 0,0 1 0,0-1 0,0-1 0,-1 0 0,0-1 0,0 0 0,14-12 0,-20 14 0,0 1 0,0-1 0,-1 0 0,1 0 0,-1 0 0,0 0 0,0-1 0,-1 1 0,0-1 0,0 0 0,0 0 0,-1 0 0,1 0 0,-1 0 0,-1 0 0,1-10 0,-2-18-1365,0 19-5461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00.7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24575,'0'3'0,"3"3"0,1 5 0,2-1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31.95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0 535 24575,'1'1'0,"1"-1"0,-1 0 0,0 0 0,0 1 0,0-1 0,1 1 0,-1-1 0,0 1 0,0 0 0,0-1 0,0 1 0,0 0 0,0 0 0,0 0 0,0-1 0,-1 1 0,2 2 0,13 19 0,-11-16 0,22 39 0,-2 2 0,27 75 0,-41-91 0,-9-24 0,1 1 0,0-1 0,1 0 0,0 0 0,0 0 0,0 0 0,6 7 0,-8-13 0,-1-1 0,0 0 0,1 1 0,-1-1 0,1 0 0,-1 0 0,0 1 0,1-1 0,-1 0 0,1 0 0,-1 0 0,1 0 0,-1 1 0,1-1 0,-1 0 0,0 0 0,1 0 0,-1 0 0,1 0 0,-1 0 0,1 0 0,-1 0 0,1 0 0,-1-1 0,1 1 0,-1 0 0,1 0 0,-1 0 0,0 0 0,1-1 0,-1 1 0,1 0 0,-1 0 0,0-1 0,1 1 0,-1 0 0,0-1 0,1 1 0,-1 0 0,1-1 0,12-18 0,-12 18 0,77-120 0,5 4 0,99-107 0,175-140 0,-321 326-1365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33.42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85 22 24575,'-2'1'0,"0"0"0,1 0 0,-1 0 0,0 1 0,1-1 0,-1 0 0,1 1 0,-1-1 0,1 1 0,0 0 0,0-1 0,0 1 0,0 0 0,0 0 0,0-1 0,-1 5 0,-1-1 0,-6 13 0,0-1 0,2 1 0,0 1 0,1-1 0,1 1 0,0 0 0,2 0 0,0 0 0,1 1 0,1-1 0,2 23 0,-1-33 0,1-1 0,0 1 0,1 0 0,0-1 0,0 1 0,1-1 0,0 0 0,1 0 0,0 0 0,0 0 0,0 0 0,1-1 0,0 0 0,1 0 0,0 0 0,0-1 0,0 0 0,1 0 0,-1 0 0,1-1 0,1 0 0,-1-1 0,1 1 0,0-1 0,0-1 0,14 5 0,-8-4 0,0-1 0,0 0 0,0-1 0,0-1 0,1 0 0,-1-1 0,0 0 0,0-1 0,26-6 0,-30 5 0,1-1 0,-1 0 0,0-1 0,0 0 0,0-1 0,0 0 0,-1 0 0,0-1 0,0 0 0,0-1 0,-1 0 0,0 0 0,10-13 0,-13 14 0,-1-1 0,-1 1 0,1-1 0,-1-1 0,0 1 0,-1 0 0,1-1 0,-2 1 0,3-12 0,3-72 0,-7 84 0,1-9 0,-1-1 0,-1 1 0,-4-24 0,4 36 0,0-1 0,0 0 0,-1 1 0,1-1 0,-1 1 0,0-1 0,-1 1 0,1 0 0,-1 0 0,1 0 0,-1 0 0,-1 0 0,1 1 0,0-1 0,-1 1 0,-4-4 0,-3-1 0,-1 0 0,0 1 0,0 0 0,0 1 0,-1 1 0,0 0 0,0 0 0,0 1 0,-1 1 0,1 0 0,-28-2 0,26 5 0,-6-2 0,0 2 0,0 0 0,1 2 0,-1 0 0,-21 5 0,39-6-80,0 0 0,0 1-1,0-1 1,0 1 0,1-1-1,-1 1 1,0 0 0,1 0-1,-1 0 1,1 1 0,0-1 0,0 0-1,0 1 1,0 0 0,0-1-1,-3 6 1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35.98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26 24575,'0'437'0,"20"-486"0,-7 10 0,-3 9 0,0 1 0,24-43 0,-30 64 0,2-1 0,-1 2 0,1-1 0,0 0 0,0 1 0,1 0 0,0 1 0,0-1 0,1 2 0,0-1 0,0 1 0,15-8 0,70-20 0,-69 26 0,0-1 0,0-1 0,34-18 0,33-24 0,-83 42 0,-16 5 0,-24 5 0,26 0 0,-21 0 0,0 1 0,0 2 0,0 1 0,1 1 0,-1 1 0,2 1 0,-1 2 0,-43 22 0,62-29 0,1 1 0,-1 1 0,1-1 0,0 1 0,0 0 0,-7 8 0,12-11 0,-1 0 0,0 0 0,1 0 0,0 0 0,-1 0 0,1 0 0,0 1 0,0-1 0,0 0 0,1 1 0,-1-1 0,1 1 0,-1-1 0,1 0 0,0 1 0,0-1 0,0 1 0,0-1 0,0 1 0,0-1 0,1 1 0,-1-1 0,2 4 0,-1-4 0,0-1 0,-1 0 0,1 1 0,0-1 0,0 0 0,0 1 0,0-1 0,0 0 0,1 0 0,-1 0 0,0 0 0,1 0 0,-1 0 0,0 0 0,1-1 0,-1 1 0,1 0 0,-1-1 0,1 1 0,1-1 0,39 6 0,-11-2 0,4 8 0,0 1 0,-1 3 0,-1 0 0,0 2 0,55 41 0,14 20-1365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38.26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1630 0 24575,'-10'0'0,"1"1"0,0 0 0,0 0 0,0 1 0,0 0 0,0 0 0,0 1 0,0 0 0,0 1 0,1 0 0,0 1 0,0-1 0,-12 11 0,-7 3 0,2 2 0,-38 37 0,-229 197 0,249-222 0,-1-1 0,-2-3 0,-72 34 0,70-37 0,-67 48 0,79-49 0,-80 43 0,75-46 0,2 2 0,-45 35 0,78-53 0,1 0 0,1 0 0,-1 1 0,1 0 0,-6 9 0,-13 17 0,18-27 0,1 1 0,-1 0 0,1 1 0,0-1 0,1 1 0,-1 0 0,1 0 0,1 0 0,-1 0 0,-1 12 0,1-10 0,-12 33 0,-2-1 0,-2-1 0,-41 65 0,44-77 0,8-17 17,0-1 0,-1 1 1,-1-2-1,0 1 0,0-1 0,-1 0 0,-12 7 0,-18 16-1519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40.355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0 499 24575,'3'0'0,"-1"-1"0,0 0 0,0 1 0,0-1 0,0 0 0,0 0 0,0 0 0,0-1 0,0 1 0,2-3 0,3-1 0,174-140 0,-130 101 0,79-73 0,-103 89 0,-1 0 0,34-50 0,-39 39 0,-21 39 0,0 0 0,0 0 0,0 0 0,0 0 0,0 0 0,0 0 0,0 0 0,1 0 0,-1 1 0,0-1 0,0 0 0,0 0 0,0 0 0,0 0 0,0 0 0,0 0 0,0 0 0,0 0 0,0 0 0,0 0 0,1 0 0,-1 0 0,0 0 0,0 0 0,0 0 0,0 0 0,0 0 0,0 0 0,0 0 0,0 0 0,0 0 0,0 0 0,1 0 0,-1 0 0,0 0 0,0 0 0,0 0 0,0 0 0,0 0 0,0 0 0,0-1 0,0 1 0,0 0 0,0 0 0,0 0 0,0 0 0,0 0 0,0 0 0,1 0 0,-1 0 0,0 0 0,0 0 0,0 0 0,0 0 0,0-1 0,0 1 0,0 0 0,0 0 0,0 0 0,0 0 0,0 0 0,0 0 0,0 0 0,0 0 0,0 0 0,0 0 0,0-1 0,1 12 0,-1 16 0,-4 434 0,4-305 0,0-147 0,-1 0 0,-1 1 0,1-1 0,-2 0 0,1 0 0,-1-1 0,0 1 0,-1 0 0,-7 12 0,0 2 0,-18 31 289,19-38-702,1 1-1,1 0 1,-8 25-1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41.726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 20 24575,'0'0'0,"0"0"0,0 0 0,-1 0 0,1 0 0,0 0 0,0 0 0,0 0 0,0 0 0,-1 0 0,1 0 0,0 0 0,0 0 0,0 0 0,0 0 0,-1 0 0,1 0 0,0 0 0,0 0 0,0 0 0,0 0 0,-1 0 0,1 0 0,0 0 0,0 0 0,0 0 0,0 0 0,0 0 0,-1-1 0,1 1 0,0 0 0,0 0 0,0 0 0,0 0 0,0 0 0,0 0 0,0-1 0,0 1 0,0 0 0,-1 0 0,1 0 0,0 0 0,0-1 0,0 1 0,0 0 0,0 0 0,0 0 0,0 0 0,0-1 0,0 1 0,0 0 0,0 0 0,0-1 0,11-5 0,32 1 0,1 1 0,83 5 0,-58 0 0,122 0-1365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52.92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1013 24575,'-1'66'0,"2"72"0,-1-133 0,0-1 0,1 1 0,-1-1 0,1 1 0,0-1 0,0 0 0,1 1 0,-1-1 0,1 0 0,0 0 0,0 0 0,1 0 0,-1 0 0,1 0 0,-1-1 0,1 1 0,0-1 0,1 0 0,-1 1 0,0-2 0,1 1 0,0 0 0,0-1 0,0 0 0,0 1 0,0-2 0,0 1 0,0 0 0,1-1 0,-1 0 0,0 0 0,1 0 0,-1 0 0,7-1 0,13 1 0,1-2 0,-1-1 0,0 0 0,1-2 0,-1-1 0,41-14 0,-26 5 0,-1-2 0,-1-2 0,42-27 0,-30 12 0,11-8 0,-57 39 0,1 0 0,-1-1 0,1 0 0,-1 0 0,0 0 0,0 0 0,0 0 0,-1-1 0,1 1 0,-1-1 0,0 0 0,0 1 0,0-1 0,0 0 0,-1 0 0,1 0 0,-1-1 0,1-7 0,0-6 0,-1 0 0,0-1 0,-2-21 0,-1 11 0,3 27 0,-1 0 0,0 0 0,0-1 0,-1 1 0,1 0 0,0 0 0,-1 0 0,0-1 0,1 1 0,-1 0 0,0 0 0,0 0 0,0 0 0,0 0 0,0 0 0,-1 1 0,1-1 0,0 0 0,-3-2 0,1 3 0,1 0 0,-1-1 0,1 1 0,-1 0 0,0 1 0,0-1 0,1 0 0,-1 1 0,0 0 0,0-1 0,0 1 0,0 0 0,0 0 0,-4 2 0,-7 0 0,0 0 0,1 1 0,0 1 0,0 0 0,0 1 0,0 1 0,-19 11 0,-5 6 0,-36 31 0,69-51 0,1 0 0,0 1 0,0 0 0,0-1 0,0 1 0,1 0 0,-1 1 0,1-1 0,0 0 0,0 1 0,1-1 0,-1 1 0,1-1 0,0 6 0,-3 11 0,0 38 0,3-43 0,0 162 0,2-96 0,-2-78 0,2 1 0,-1-1 0,0 1 0,1-1 0,0 0 0,0 1 0,0-1 0,1 0 0,-1 0 0,1 0 0,0 0 0,0 0 0,0 0 0,1 0 0,-1-1 0,1 1 0,0-1 0,0 0 0,0 0 0,1 0 0,-1 0 0,1 0 0,-1-1 0,1 0 0,0 0 0,0 0 0,0 0 0,0 0 0,0-1 0,0 0 0,6 2 0,36 11 0,-28-8 0,38 8 0,-106-14 0,-65 8 0,104-7 0,-1 1 0,1 0 0,-1 1 0,1 0 0,0 1 0,-13 5 0,21-7 0,-1 0 0,1 0 0,0 0 0,0 0 0,0 0 0,0 0 0,0 1 0,0 0 0,1-1 0,-1 1 0,1 0 0,0 0 0,0 1 0,0-1 0,0 0 0,0 1 0,1-1 0,-1 1 0,1-1 0,0 1 0,0 0 0,0 5 0,-2 17 0,-1 0 0,-1 0 0,-1-1 0,-1 0 0,-16 38 0,18-51 0,1 0 0,1 0 0,0 1 0,1-1 0,-2 25 0,5 67 0,1-46 0,-2-38 0,0-7 0,0 0 0,0 0 0,6 24 0,-5-33 0,0-1 0,0 1 0,0 0 0,1 0 0,0-1 0,0 1 0,0-1 0,0 0 0,1 1 0,-1-1 0,1 0 0,0 0 0,-1-1 0,1 1 0,1-1 0,5 5 0,22 13 0,-25-16 0,0 1 0,0-1 0,1 0 0,0 0 0,0-1 0,0 0 0,0 0 0,0-1 0,1 0 0,-1 0 0,9 1 0,11-2 0,0 0 0,0-2 0,-1-2 0,41-7 0,-50 6 0,0-1 0,0 0 0,-1-2 0,1 0 0,-1 0 0,-1-2 0,28-19 0,-21 11 0,0-1 0,-2-2 0,0 0 0,-1-1 0,-1 0 0,28-46 0,2-13 0,215-399 0,-196 335 0,98-234 0,-141 313 0,-4-2 0,-2 1 0,18-137 0,-29 105 0,-9-156 0,2 246 0,-1 1 0,0-1 0,0 1 0,-4-12 0,5 18 0,-1 0 0,1 0 0,0 0 0,-1 0 0,1 0 0,-1 0 0,1 0 0,-1 0 0,1 0 0,-1 0 0,0 1 0,0-1 0,1 0 0,-1 0 0,0 1 0,0-1 0,0 1 0,0-1 0,0 0 0,1 1 0,-1 0 0,0-1 0,0 1 0,0 0 0,0-1 0,0 1 0,-1 0 0,1 0 0,0 0 0,0 0 0,0 0 0,0 0 0,0 0 0,0 0 0,0 0 0,0 0 0,0 1 0,0-1 0,0 0 0,-2 2 0,-2 1 0,0 0 0,-1 0 0,1 1 0,1-1 0,-1 1 0,0 1 0,1-1 0,0 0 0,0 1 0,0 0 0,1 0 0,0 0 0,-4 7 0,-4 11 0,-15 44 0,17-45 0,-4 20 0,1 0 0,2 1 0,-8 69 0,3 132 0,15-231 0,-4 605 0,6-350 0,-2-236 0,9 56 0,-7-73 0,2-1 0,-1 1 0,2-1 0,0 0 0,13 26 0,-14-33 0,0-1 0,0 0 0,0 0 0,1-1 0,0 1 0,0-1 0,1 0 0,-1 0 0,1-1 0,0 1 0,0-2 0,1 1 0,-1 0 0,1-1 0,0 0 0,0-1 0,0 0 0,0 0 0,0 0 0,0-1 0,9 1 0,4-1 0,0-1 0,0-1 0,41-6 0,-52 4 0,0 1 0,0-1 0,0-1 0,-1 1 0,1-2 0,-1 1 0,0-1 0,0 0 0,0-1 0,12-11 0,0-4 0,-2-1 0,0 0 0,-1-1 0,-1-1 0,-2 0 0,13-29 0,61-167 0,-58 139 0,60-151 0,85-235 0,-136 342 0,43-231 0,-77 330 0,1-10 0,1-46 0,-6 72 0,-1 1 0,-1-1 0,1 0 0,-2 1 0,1 0 0,-2-1 0,1 1 0,-1 0 0,-8-18 0,9 24 0,0 0 0,0-1 0,-1 1 0,0 0 0,1 0 0,-1 0 0,0 1 0,0-1 0,0 1 0,-1-1 0,1 1 0,-1 0 0,1 1 0,-1-1 0,0 0 0,1 1 0,-6-1 0,1 0 0,1 1 0,0 0 0,0 1 0,-1 0 0,1 0 0,0 0 0,-1 1 0,-11 3 0,14-2 0,0 0 0,0 0 0,0 0 0,1 1 0,-1 0 0,1 0 0,0 0 0,0 0 0,0 1 0,0-1 0,-4 8 0,-38 50 0,37-47 0,-6 11 0,0 2 0,1 0 0,2 0 0,1 1 0,1 1 0,1 0 0,1 0 0,2 1 0,1-1 0,-1 40 0,-18 132 0,4-48 0,-14 420 0,29 3 0,5-495 0,0-71 0,0-1 0,1 0 0,0 1 0,1-1 0,0 0 0,0 0 0,1 0 0,0-1 0,0 1 0,1 0 0,0-1 0,1 0 0,0 0 0,0-1 0,10 12 0,-12-17 0,1 1 0,-1-1 0,1 0 0,-1 0 0,1 0 0,0-1 0,-1 0 0,1 1 0,0-1 0,0 0 0,0-1 0,0 1 0,0-1 0,0 1 0,0-1 0,0-1 0,0 1 0,7-2 0,8-1 0,0-2 0,29-10 0,-30 9 0,-1 0 0,1 0 0,-1-1 0,-1-1 0,18-11 0,-28 16 0,-1-1 0,0 0 0,1-1 0,-2 1 0,1-1 0,0 0 0,-1 0 0,0 0 0,0 0 0,0-1 0,-1 0 0,0 0 0,0 0 0,3-10 0,10-34 0,38-87 0,-49 126 0,-2 0 0,1 0 0,-1-1 0,-1 1 0,0-1 0,-1 1 0,0-1 0,-1 0 0,0 1 0,-1-1 0,0 0 0,-4-15 0,4 24 0,0 0 0,0 0 0,0 0 0,-1 0 0,1 1 0,-1-1 0,1 0 0,-1 1 0,0-1 0,0 1 0,0-1 0,-1 1 0,1 0 0,0 0 0,-1 0 0,1 0 0,-1 1 0,0-1 0,0 1 0,0-1 0,1 1 0,-1 0 0,0 0 0,0 0 0,-1 1 0,1-1 0,0 1 0,0-1 0,0 1 0,0 0 0,0 0 0,-1 1 0,1-1 0,0 1 0,-3 0 0,-3 1 0,0 1 0,0-1 0,0 1 0,1 1 0,0 0 0,-1 0 0,1 0 0,1 1 0,-1 1 0,-13 11 0,15-10 0,0 0 0,1 1 0,-1-1 0,2 1 0,-1 0 0,1 1 0,0-1 0,1 1 0,0 0 0,0 0 0,1 0 0,-3 17 0,2 10 0,2-1 0,3 39 0,-1-16 0,-1-33 0,-1-14 0,1 0 0,1 0 0,-1 0 0,5 17 0,-4-25 0,0 1 0,0-1 0,1 0 0,-1 0 0,1 1 0,0-1 0,0 0 0,0-1 0,0 1 0,0 0 0,1 0 0,-1-1 0,1 0 0,0 1 0,-1-1 0,1 0 0,0 0 0,4 1 0,2 1 0,0 0 0,-1-1 0,1-1 0,0 0 0,0 0 0,1 0 0,11-1 0,69-2 0,-36-1 0,-46 2 43,-1-1 0,1 1-1,0-1 1,0 0 0,-1-1-1,1 0 1,12-4 0,-17 4-121,-1 1 0,1-1 1,0 0-1,-1 1 1,1-1-1,-1 0 1,0 0-1,1-1 0,-1 1 1,0 0-1,0-1 1,0 0-1,-1 1 1,1-1-1,-1 0 0,1 0 1,-1 0-1,0 0 1,0 0-1,0 0 1,0-4-1,1-6-6748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43.68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63 0 24575,'0'392'0,"0"-392"0,0 1 0,0-1 0,0 0 0,0 1 0,0-1 0,0 0 0,0 1 0,0-1 0,0 0 0,0 1 0,0-1 0,0 1 0,0-1 0,0 0 0,0 0 0,1 1 0,-1-1 0,0 0 0,0 1 0,0-1 0,0 0 0,1 0 0,-1 1 0,0-1 0,0 0 0,1 0 0,-1 1 0,0-1 0,1 0 0,-1 0 0,0 0 0,1 0 0,-1 1 0,0-1 0,1 0 0,-1 0 0,1 0 0,15-6 0,21-22 0,-31 23 0,5-4 0,0 1 0,1 0 0,19-10 0,-25 15 0,2 1 0,-1-1 0,0 1 0,0 0 0,1 1 0,-1-1 0,1 2 0,10-1 0,34 1 0,118 3 0,-155-2 0,1 1 0,-1 0 0,1 1 0,-1 1 0,0 0 0,24 11 0,-34-12 0,0-1 0,-1 1 0,1 0 0,-1 0 0,1 0 0,-1 1 0,0 0 0,-1-1 0,1 1 0,-1 1 0,1-1 0,-1 0 0,0 1 0,-1 0 0,1 0 0,-1 0 0,0 0 0,0 0 0,-1 0 0,1 0 0,-1 0 0,1 10 0,0 28 0,-6 85 0,1-113 0,0 1 0,-1-1 0,-1 1 0,-1-1 0,0-1 0,0 1 0,-2-1 0,-15 23 0,11-20 0,-1 0 0,0-2 0,-1 1 0,-1-2 0,0 0 0,-1-1 0,-1 0 0,0-1 0,0-1 0,-1-1 0,-24 10 0,24-11 0,0-1 0,-1-1 0,0-1 0,0-1 0,-1-1 0,1 0 0,-1-1 0,-35 0 0,51-3 0,-9-1 0,-1 1 0,1-2 0,-16-3 0,25 4 0,1 0 0,-1 0 0,0 0 0,0-1 0,1 0 0,-1 0 0,1 0 0,0 0 0,-1 0 0,1-1 0,0 0 0,0 1 0,0-1 0,1 0 0,-4-4 0,-9-20-227,0 1-1,2-2 1,1 1-1,1-2 1,-7-32-1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45.283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1465 24575,'2'0'0,"-1"0"0,1-1 0,-1 1 0,1 0 0,-1-1 0,1 1 0,-1 0 0,1-1 0,-1 0 0,1 1 0,-1-1 0,0 0 0,2-1 0,7-4 0,601-318-1509,375-96-1797,-401 180 2113,-16-23 545,-327 127 1308,-186 95-889,-27 14-1737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47.26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89 343 24575,'0'23'0,"0"108"0,-26 219 0,-27-44 0,50-290 0,-3 12 0,6-26 0,4-17 0,39-106 0,-4 15 0,77-429 0,-99 436 0,3-19 0,-21 118 0,1-1 0,0 1 0,0 0 0,1-1 0,-1 1 0,0 0 0,0-1 0,0 1 0,0-1 0,0 1 0,0 0 0,0-1 0,1 1 0,-1 0 0,0-1 0,0 1 0,0 0 0,1-1 0,-1 1 0,0 0 0,0 0 0,1-1 0,-1 1 0,0 0 0,1 0 0,-1 0 0,0-1 0,1 1 0,-1 0 0,0 0 0,1 0 0,-1 0 0,0 0 0,1 0 0,0 0 0,10 9 0,6 25 0,62 179 0,-16-37 0,-2-28 0,-4-13 0,59 211 0,-91-203 0,-23-137 0,0-6 0,0-12 0,0-22 0,-1-28 0,9-156 0,68-369 0,-71 540 0,37-214 0,-22 135 0,-17 93-1365,-1 7-5461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49.88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20 24 24575,'-2'2'0,"0"1"0,1-1 0,-1 1 0,1-1 0,0 1 0,0-1 0,0 1 0,0 0 0,0 0 0,1-1 0,-1 6 0,-1 36 0,2-28 0,-1-3 0,-2 63 0,13 134 0,-9-204 0,-1-1 0,1 1 0,1-1 0,-1 1 0,1-1 0,0 0 0,1 1 0,2 4 0,-3-8 0,0 1 0,0-1 0,0 0 0,0 1 0,0-1 0,1 0 0,-1-1 0,0 1 0,1 0 0,0-1 0,-1 1 0,1-1 0,0 0 0,0 0 0,0 0 0,4 1 0,5 1 0,0 0 0,0-1 0,0 1 0,0-2 0,1 0 0,12 0 0,-22-1 0,0-1 0,0 1 0,0-1 0,0 1 0,0-1 0,-1 0 0,1 0 0,0 0 0,-1 0 0,1-1 0,-1 1 0,1-1 0,-1 0 0,1 1 0,-1-1 0,0 0 0,0 0 0,0-1 0,0 1 0,-1 0 0,1-1 0,0 1 0,-1-1 0,0 1 0,1-1 0,1-5 0,8-32 0,-1 1 0,-1-2 0,-3 1 0,-1-1 0,-2 0 0,-2-1 0,-4-46 0,2 81 0,1 0 0,-1 1 0,0-1 0,-1 1 0,1-1 0,-1 1 0,-5-10 0,6 13 0,-1 1 0,1 0 0,-1 0 0,1 0 0,-1 0 0,0 0 0,0 0 0,0 1 0,0-1 0,0 1 0,0-1 0,0 1 0,-1 0 0,1 0 0,0 0 0,-1 0 0,1 0 0,-1 0 0,1 1 0,-1-1 0,1 1 0,-5-1 0,-5 0 0,0 1 0,0 0 0,0 0 0,0 2 0,0-1 0,0 1 0,1 1 0,-15 5 0,22-7 0,-1 1 0,1 0 0,0 1 0,0-1 0,0 1 0,1 0 0,-1 0 0,1 0 0,-1 0 0,1 1 0,0-1 0,0 1 0,1 0 0,-1 0 0,1 0 0,0 0 0,0 0 0,0 1 0,0-1 0,1 0 0,0 1 0,0 0 0,-1 7 0,-1 28 0,1 1 0,7 68 0,-5-107 0,1 0 0,-1 1 0,0-1 0,1 0 0,-1 0 0,1 0 0,0 0 0,0 0 0,0 0 0,0 0 0,0 0 0,0 0 0,0 0 0,1 0 0,-1 0 0,1-1 0,-1 1 0,1-1 0,0 1 0,3 1 0,1 0 0,0 0 0,1 0 0,-1-1 0,1 0 0,9 2 0,12 3 0,-23-5 0,-1-1 0,1 0 0,-1-1 0,1 1 0,0-1 0,-1 1 0,1-1 0,0-1 0,-1 1 0,1-1 0,8-1 0,-1-3 0,1 1 0,20-12 0,-20 9 0,0 1 0,17-5 0,-25 10 0,0-1 0,0 1 0,0 1 0,0-1 0,0 1 0,0 0 0,0 0 0,0 0 0,0 1 0,7 1 0,-8-1 0,1 1 0,0-1 0,-1 1 0,0 0 0,1 0 0,-1 1 0,0-1 0,0 1 0,0 0 0,0 0 0,-1 0 0,1 1 0,4 5 0,-4-2 0,1-1 0,-1 1 0,-1 0 0,1 0 0,-1 1 0,0-1 0,2 13 0,0 6 0,-2 0 0,-1 0 0,-1 49 0,-2 68 0,52-443 0,-27 185 0,-21 101 0,0 0 0,0 0 0,2 0 0,10-23 0,-14 35 0,0 0 0,0-1 0,0 1 0,1 0 0,-1 0 0,1 0 0,0 0 0,-1 0 0,1 0 0,0 0 0,0 0 0,0 1 0,0-1 0,0 1 0,1 0 0,-1-1 0,0 1 0,1 0 0,-1 0 0,1 1 0,-1-1 0,1 0 0,-1 1 0,1 0 0,-1-1 0,1 1 0,0 0 0,-1 0 0,1 0 0,-1 1 0,1-1 0,0 1 0,-1-1 0,4 3 0,-5-3 0,1 1 0,0 0 0,-1 0 0,0 0 0,1 0 0,-1 0 0,0 1 0,1-1 0,-1 0 0,0 1 0,0-1 0,0 1 0,0-1 0,0 1 0,-1-1 0,1 1 0,0 0 0,-1-1 0,1 4 0,6 38 0,-5-27 0,17 160 0,-17-161 0,0 0 0,1-1 0,1 1 0,0-1 0,1 0 0,11 22 0,-14-32 0,0 0 0,1 0 0,0 0 0,0 0 0,0-1 0,0 0 0,1 0 0,-1 0 0,1 0 0,0 0 0,0 0 0,0-1 0,0 0 0,0 0 0,0 0 0,0-1 0,1 1 0,-1-1 0,1 0 0,-1 0 0,1 0 0,0-1 0,-1 0 0,1 0 0,7 0 0,-10-1 0,1 1 0,-1-1 0,1 1 0,-1-1 0,1 0 0,-1 0 0,0 0 0,1 0 0,-1 0 0,0-1 0,0 1 0,0 0 0,0-1 0,0 0 0,0 0 0,0 1 0,-1-1 0,4-4 0,1-4 0,-1 1 0,0-1 0,5-13 0,10-18 0,8 5-1365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51.5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2 1020 24575,'0'1'0,"-1"0"0,1 0 0,0 1 0,0-1 0,0 0 0,0 1 0,0-1 0,0 0 0,0 1 0,1-1 0,-1 0 0,0 0 0,1 1 0,-1-1 0,1 0 0,-1 0 0,1 0 0,0 0 0,-1 0 0,1 1 0,0-1 0,0-1 0,0 1 0,0 0 0,0 0 0,0 0 0,0 0 0,0 0 0,0-1 0,0 1 0,0-1 0,0 1 0,1-1 0,-1 1 0,0-1 0,0 0 0,1 1 0,-1-1 0,0 0 0,1 0 0,1 0 0,8 1 0,-1-1 0,1-1 0,0 1 0,0-2 0,-1 1 0,13-5 0,65-24 0,-73 24 0,366-165-333,-183 75 63,1085-436-1401,-812 346 558,-407 160-3691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56.72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1 878 24575,'5'-4'0,"0"0"0,0 1 0,1 0 0,-1 0 0,1 0 0,7-2 0,14-7 0,-12 3 0,27-15 0,41-30 0,-71 44 0,0 0 0,0 0 0,-1-1 0,-1 0 0,0-1 0,0 0 0,11-21 0,-15 22 0,-5 8 0,0 0 0,0 1 0,0-1 0,1 0 0,0 1 0,-1-1 0,1 1 0,0-1 0,0 1 0,0 0 0,0 0 0,1 0 0,4-4 0,-7 6 0,1 1 0,0-1 0,-1 0 0,1 0 0,-1 1 0,1-1 0,-1 0 0,1 1 0,0-1 0,-1 0 0,1 1 0,-1-1 0,0 1 0,1-1 0,-1 1 0,1-1 0,-1 1 0,0-1 0,1 1 0,-1-1 0,0 1 0,0-1 0,1 1 0,-1 0 0,0-1 0,0 1 0,0 0 0,0-1 0,0 1 0,0-1 0,0 1 0,0 0 0,0 0 0,3 27 0,-3-26 0,2 295 0,-5-139 0,-6-14 0,0 6 0,10-128 0,-1-36 0,0-38 0,-2-43 0,0 31 0,9-100 0,-1 132 0,1 0 0,2 0 0,1 1 0,20-45 0,-26 69 0,0 0 0,1 0 0,0 0 0,0 1 0,0-1 0,1 1 0,0 0 0,0 1 0,13-10 0,-16 13 0,1-1 0,-1 1 0,1 0 0,-1 0 0,1 0 0,0 1 0,0-1 0,0 1 0,0 0 0,0 0 0,0 0 0,0 1 0,0-1 0,0 1 0,0 0 0,0 0 0,1 0 0,-1 1 0,0 0 0,0-1 0,6 3 0,-7-1 0,-1 0 0,1 0 0,-1 0 0,1 0 0,-1 0 0,0 0 0,0 1 0,0-1 0,0 1 0,0-1 0,-1 1 0,1 0 0,-1-1 0,0 1 0,1 0 0,-1 0 0,0 0 0,-1 0 0,1 0 0,0 6 0,1 8 0,-2-1 0,-1 30 0,0-29 0,1 6 0,0 0 0,2-1 0,0 1 0,8 29 0,-10-49 0,1-1 0,0 1 0,0 0 0,0-1 0,1 1 0,-1-1 0,1 0 0,-1 1 0,1-1 0,0 0 0,0 0 0,0 0 0,0 0 0,0 0 0,4 2 0,-1-1 0,-1-1 0,1 0 0,0 0 0,-1 0 0,1 0 0,0-1 0,0 0 0,7 1 0,-2-2 0,0 1 0,0-1 0,0-1 0,0 0 0,0 0 0,0-1 0,-1 0 0,17-6 0,-16 3 0,1 1 0,-1-1 0,-1-1 0,1 0 0,-1 0 0,0-1 0,0 0 0,-1 0 0,0-1 0,12-15 0,-4 3 0,-1-1 0,24-45 0,-34 54 0,0 1 0,-1-1 0,-1 0 0,1 0 0,-2 0 0,0 0 0,0 0 0,-1-18 0,0 1 0,0 19 0,0 0 0,-1 0 0,0 0 0,-1 0 0,0 0 0,-5-17 0,5 26 0,0-1 0,0 0 0,0 1 0,-1-1 0,1 1 0,-1-1 0,1 1 0,-1 0 0,1-1 0,-1 1 0,0 0 0,1 0 0,-1 0 0,0 1 0,0-1 0,0 0 0,0 1 0,0-1 0,0 1 0,0-1 0,0 1 0,-3 0 0,-8-1 0,0 1 0,-19 1 0,15 1 0,9-2 0,2 0 0,0 0 0,-1 0 0,1 1 0,0 0 0,0 0 0,-9 3 0,13-3 0,1 0 0,-1 0 0,0 0 0,0 1 0,1-1 0,-1 0 0,1 1 0,-1-1 0,1 1 0,-1 0 0,1-1 0,0 1 0,0 0 0,0 0 0,0 0 0,0 0 0,0 0 0,1 0 0,-1 0 0,1 0 0,-1 0 0,1 0 0,0 2 0,-3 31 0,2 0 0,4 49 0,0-10 0,-3-68 0,0 0 0,0 1 0,1-1 0,0 0 0,0 0 0,1 0 0,-1 0 0,6 11 0,-6-15 0,1 1 0,-1-1 0,1 0 0,0 1 0,0-1 0,0 0 0,0 0 0,0 0 0,1 0 0,-1-1 0,1 1 0,-1 0 0,1-1 0,0 0 0,-1 0 0,1 0 0,0 0 0,0 0 0,0 0 0,5 0 0,17 1 0,0-1 0,37-3 0,-16 1 0,-36 1 0,0-1 0,0 0 0,0 0 0,0-1 0,0 0 0,11-5 0,-16 5 0,-1 0 0,0 0 0,0 0 0,0-1 0,0 1 0,0-1 0,0 0 0,-1 0 0,0-1 0,1 1 0,-1-1 0,-1 1 0,1-1 0,0 0 0,2-6 0,21-39 0,42-59 0,-57 90 0,-1-1 0,-1 1 0,0-2 0,-2 1 0,0-1 0,-1 0 0,4-27 0,-2-8 0,2-82 0,-11-159 0,-5 263 0,6 33 0,0 0 0,0 0 0,0 0 0,0-1 0,0 1 0,0 0 0,0 0 0,0 0 0,-1-1 0,1 1 0,0 0 0,0 0 0,0 0 0,0 0 0,0-1 0,0 1 0,0 0 0,0 0 0,0 0 0,-1 0 0,1 0 0,0 0 0,0-1 0,0 1 0,0 0 0,-1 0 0,1 0 0,0 0 0,0 0 0,0 0 0,0 0 0,-1 0 0,1 0 0,0 0 0,0 0 0,0 0 0,-1 0 0,1 0 0,-4 15 0,0 257 0,7-152 0,-3 234 0,0-349 0,0 1 0,1-1 0,0 1 0,0-1 0,1 0 0,0 0 0,0 1 0,0-1 0,0 0 0,1-1 0,-1 1 0,1 0 0,1-1 0,-1 0 0,1 1 0,-1-1 0,1-1 0,0 1 0,1-1 0,-1 1 0,9 4 0,-2-2 0,0 0 0,1 0 0,0-2 0,0 1 0,0-2 0,0 1 0,1-2 0,18 3 0,-26-5 0,-1 1 0,1-1 0,-1-1 0,1 1 0,-1 0 0,1-1 0,-1 0 0,1 0 0,-1-1 0,0 1 0,1-1 0,-1 0 0,0 0 0,0 0 0,-1 0 0,1-1 0,0 0 0,-1 0 0,1 0 0,-1 0 0,0 0 0,0-1 0,3-3 0,3-9 0,0 1 0,-1-1 0,0-1 0,8-27 0,6-14 0,-12 37 0,-2-1 0,0 0 0,-1 0 0,-2 0 0,4-29 0,-10 361 0,1-303 0,0 0 0,1 0 0,-1-1 0,1 1 0,1 0 0,-1-1 0,1 1 0,4 8 0,-5-13 0,0 1 0,1-1 0,-1 0 0,1 0 0,0 0 0,-1 0 0,1 0 0,0 0 0,0-1 0,0 1 0,0 0 0,1-1 0,-1 0 0,0 1 0,1-1 0,-1 0 0,1 0 0,-1 0 0,1-1 0,-1 1 0,1-1 0,0 1 0,4-1 0,1 0 0,1 0 0,-1-1 0,1 0 0,-1 0 0,0 0 0,1-2 0,-1 1 0,0-1 0,0 0 0,-1 0 0,1-1 0,-1 0 0,1 0 0,-1-1 0,0 0 0,-1-1 0,12-11 0,-7 5 0,-1 0 0,0-1 0,-1 0 0,0-1 0,-1 0 0,-1-1 0,0 0 0,7-22 0,9-41 0,20-116 0,-38 144 0,0-63 0,-1 10 0,5-168 0,-9 1042 0,1-748 0,1 0 0,2 0 0,0 0 0,2 0 0,13 37 0,-16-52 0,0-1 0,1 0 0,-1 0 0,2 0 0,-1-1 0,1 1 0,0-1 0,0 0 0,0 0 0,11 8 0,-13-12 0,1 1 0,-1-1 0,0 0 0,1 0 0,-1-1 0,1 1 0,0-1 0,0 1 0,0-1 0,-1 0 0,1-1 0,0 1 0,0-1 0,0 1 0,0-1 0,0 0 0,0-1 0,0 1 0,0-1 0,0 0 0,0 0 0,7-2 0,6-4 0,1-1 0,-1-1 0,0 0 0,-1-2 0,20-15 0,-29 20 0,0-1 0,-1 1 0,0-1 0,0 0 0,-1-1 0,0 1 0,0-1 0,-1 0 0,0-1 0,0 1 0,-1-1 0,0 1 0,3-12 0,0-11 171,2-34 0,-7 54-385,0 1 1,-1-1 0,-1 0-1,0 1 1,0-1 0,-1 1-1,-3-12 1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57.861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1 24575,'3'0'0,"4"0"0,3 0 0,4 0 0,1 0 0,2 0 0,0 0 0,1 0 0,0 0 0,0 0 0,-1 0 0,0 0 0,1 0 0,-1 0 0,-15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58.290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59.168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8 1 24575,'-3'0'0,"-1"3"0,3 1 0,8 2 0,5 1 0,7-1 0,2-1 0,2-3 0,-4 3 0,-3-1 0,0 0 0,0 2 0,0-1 0,2 0 0,2-1 0,1-2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8:59.787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0 1 24575,'0'0'-8191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58.387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311 497 24575,'0'-3'0,"0"0"0,-1 0 0,1 0 0,-1 1 0,1-1 0,-1 0 0,0 1 0,0-1 0,0 0 0,-1 1 0,1-1 0,-1 1 0,1 0 0,-1-1 0,0 1 0,0 0 0,0 0 0,0 0 0,0 0 0,0 1 0,0-1 0,-1 0 0,1 1 0,-1 0 0,1 0 0,-1-1 0,0 1 0,1 1 0,-4-2 0,-2 0 0,-1 0 0,1 1 0,0 0 0,-1 0 0,0 0 0,1 2 0,-1-1 0,-10 2 0,9 0 0,1 0 0,-1 1 0,1 0 0,0 0 0,0 1 0,-9 5 0,14-7 0,1 0 0,-1 0 0,1 0 0,0 1 0,0 0 0,0-1 0,0 1 0,1 0 0,-1 0 0,1 1 0,0-1 0,0 0 0,0 1 0,0 0 0,0-1 0,1 1 0,-2 6 0,-11 57 0,-16 83 0,26-110 0,2 1 0,3 49 0,1-19 0,-2-64 0,1 0 0,-1 0 0,2 0 0,-1 0 0,1 0 0,0 0 0,0 0 0,1-1 0,0 1 0,0-1 0,0 0 0,1 0 0,0 0 0,5 6 0,-7-10 0,0 0 0,1 1 0,-1-1 0,0 0 0,1 0 0,-1-1 0,1 1 0,0-1 0,-1 1 0,1-1 0,0 0 0,0 0 0,0 0 0,0 0 0,0 0 0,0-1 0,0 0 0,0 1 0,1-1 0,-1 0 0,0 0 0,0-1 0,0 1 0,0-1 0,0 1 0,0-1 0,0 0 0,0 0 0,0-1 0,0 1 0,-1 0 0,1-1 0,4-3 0,0 0 0,0-1 0,0 0 0,-1-1 0,1 1 0,-2-1 0,1 0 0,-1-1 0,8-14 0,2-8 0,12-32 0,-14 29 0,23-48 0,-17 42 0,-2-1 0,-2-1 0,-1 0 0,11-61 0,-14 36 0,11-77 0,7-193 0,-31 1514 0,3-1151 0,4 41 0,-3-59 0,-1 0 0,2 0 0,-1 0 0,1 0 0,0 0 0,1-1 0,0 0 0,6 10 0,-9-17 0,0 1 0,0-1 0,0 1 0,0-1 0,0 0 0,0 0 0,0 0 0,1 0 0,-1 0 0,0 0 0,1 0 0,-1 0 0,1 0 0,-1 0 0,1-1 0,-1 1 0,1-1 0,0 1 0,-1-1 0,1 0 0,0 1 0,1-1 0,-1 0 0,0-1 0,0 1 0,-1-1 0,1 0 0,0 1 0,-1-1 0,1 0 0,0 0 0,-1 0 0,1 0 0,-1 0 0,1 0 0,-1 0 0,0-1 0,0 1 0,1-1 0,-1 1 0,0 0 0,0-1 0,1-2 0,36-67 0,-18 32 0,30-44 0,-47 79 0,1-1 0,-1 1 0,0-1 0,-1 0 0,1 0 0,-1 0 0,0 0 0,0-1 0,-1 1 0,1 0 0,-1-1 0,0 1 0,-1-1 0,1-5 0,-2 52 0,0-8 0,3 36 0,-1-58 0,1 0 0,0 0 0,0 0 0,1 0 0,1 0 0,0-1 0,7 15 0,-6-17 0,0 0 0,1 0 0,0-1 0,0 0 0,0 0 0,1 0 0,0-1 0,1 0 0,-1 0 0,1-1 0,0 0 0,0 0 0,13 5 0,-15-8 0,0 0 0,0 0 0,1 0 0,-1-1 0,1 0 0,-1 0 0,1 0 0,-1-1 0,1 0 0,-1 0 0,1-1 0,-1 0 0,1 0 0,-1 0 0,0-1 0,1 0 0,-1 0 0,0-1 0,0 0 0,7-4 0,-8 3 0,-1 0 0,1 0 0,-1 0 0,1 0 0,-1-1 0,0 0 0,-1 0 0,1 0 0,-1 0 0,0-1 0,-1 1 0,1-1 0,-1 0 0,0 1 0,0-1 0,1-9 0,0-8 0,0 1 0,-2-47 0,0 60 0,-2 0 0,0 0 0,0-1 0,0 1 0,-1 0 0,-1 0 0,1 1 0,-2-1 0,1 0 0,-1 1 0,0 0 0,-1 0 0,0 0 0,0 1 0,-1-1 0,0 1 0,0 0 0,0 1 0,-1 0 0,0 0 0,0 0 0,-1 1 0,0 0 0,0 0 0,0 1 0,0 0 0,-1 0 0,1 1 0,-1 1 0,0-1 0,0 1 0,0 0 0,0 1 0,-14 0 0,-33 2 0,-57 2 0,110-3 0,0 1 0,-1-1 0,1 1 0,0 0 0,0 0 0,0 0 0,0 0 0,0 1 0,0-1 0,0 1 0,0 0 0,1 0 0,-1 0 0,0 0 0,1 0 0,0 0 0,-1 1 0,1-1 0,0 1 0,0-1 0,1 1 0,-1 0 0,1 0 0,-1 0 0,1 0 0,0 0 0,0 0 0,0 0 0,0 0 0,1 1 0,-1-1 0,1 0 0,0 0 0,0 1 0,0-1 0,0 0 0,1 1 0,-1-1 0,1 0 0,1 4 0,-1-4 0,0-1 0,1 0 0,-1 0 0,1 0 0,-1-1 0,1 1 0,0 0 0,0 0 0,0-1 0,0 1 0,0-1 0,0 0 0,0 0 0,0 1 0,0-1 0,1-1 0,-1 1 0,0 0 0,1-1 0,2 1 0,9 2 0,0-1 0,20-1 0,-21 0 0,-12-1 0,208 3 0,-180-5 0,1-1 0,-1-1 0,1-1 0,-1-2 0,30-11 0,-56 17 0,0-1 0,0 1 0,0 1 0,0-1 0,-1 0 0,1 1 0,0-1 0,0 1 0,5 0 0,-7 0 0,0 1 0,-1-1 0,1 0 0,0 1 0,0-1 0,0 1 0,0 0 0,-1-1 0,1 1 0,0 0 0,0-1 0,-1 1 0,1 0 0,-1 0 0,1-1 0,0 1 0,-1 0 0,0 0 0,1 0 0,-1 0 0,1 0 0,-1 0 0,0 0 0,0 0 0,0 0 0,0 0 0,1 0 0,-1 0 0,0 0 0,-1 0 0,1 1 0,-3 125 0,1-81 0,3 57 0,-1-100 0,1-1 0,-1 1 0,1-1 0,0 0 0,0 1 0,0-1 0,0 0 0,0 1 0,0-1 0,1 0 0,-1 0 0,1 0 0,0 0 0,-1 0 0,1 0 0,0-1 0,0 1 0,0-1 0,0 1 0,0-1 0,1 0 0,-1 0 0,0 0 0,1 0 0,-1 0 0,0 0 0,1 0 0,-1-1 0,1 0 0,4 1 0,4 0 0,0 0 0,-1-1 0,1-1 0,0 1 0,-1-2 0,14-2 0,-16 1 0,0 0 0,-1 0 0,0-1 0,0 0 0,0 0 0,0 0 0,0-1 0,-1 0 0,0 0 0,0-1 0,0 0 0,-1 0 0,7-10 0,-1 2 0,-2-1 0,0 0 0,-1-1 0,0 1 0,6-23 0,4-30 0,-3-1 0,10-110 0,-7 41 0,-12 77 0,-1-93 0,-4 82 0,-2 546 0,2-239 0,-1-232 0,0-1 0,0 0 0,0 1 0,0-1 0,0 1 0,1-1 0,-1 1 0,1-1 0,0 0 0,0 1 0,0-1 0,0 0 0,0 0 0,0 0 0,1 0 0,-1 0 0,3 3 0,0-1 0,1-1 0,-1 0 0,1-1 0,0 1 0,0-1 0,0 0 0,6 2 0,5 1 0,0-1 0,0 0 0,1-2 0,29 3 0,70-6 0,-43-1 0,-71 2 0,0 0 0,1 0 0,-1 0 0,0 0 0,0 0 0,0-1 0,0 1 0,0-1 0,0 1 0,0-1 0,0 0 0,0 0 0,0 0 0,0 0 0,0 0 0,0 0 0,-1 0 0,1-1 0,0 1 0,-1-1 0,2-1 0,0-2 0,-1 0 0,0 0 0,1 0 0,-2 0 0,1 0 0,-1-1 0,1-6 0,0 7-136,-1 0-1,-1 0 1,1 0-1,-1 0 1,0 1-1,0-1 1,0 0-1,-1 0 0,-1-7 1,-5-7-6690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59.0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24575,'3'0'0,"6"0"0,6 0 0,2 0 0,1 0 0,1 0 0,0 0 0,0 0 0,-1 0 0,-1 0 0,1 0 0,-1 0 0,0 0 0,0 0 0,0 0 0,-3 0-8191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59.4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0 24575,'0'0'-8191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01.0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91 105 24575,'18'-18'0,"-12"12"0,0-1 0,1 1 0,0 0 0,0 1 0,0 0 0,14-7 0,-3 4 0,1 1 0,0 1 0,1 1 0,0 1 0,-1 0 0,23 0 0,121 3 0,-144 1 0,0 2 0,-1 0 0,1 2 0,-1 0 0,0 1 0,0 0 0,0 2 0,16 8 0,-26-11 0,-1 0 0,0 0 0,0 1 0,-1 0 0,1 0 0,-1 1 0,0-1 0,-1 1 0,1 1 0,-1-1 0,0 1 0,-1 0 0,0 0 0,0 0 0,0 0 0,-1 1 0,0 0 0,0 0 0,-1-1 0,2 13 0,-2-5 0,-1-1 0,0 1 0,-1-1 0,-2 25 0,1-33 0,-1 0 0,1 0 0,-1 0 0,0 0 0,0 0 0,-1 0 0,1-1 0,-1 1 0,-1-1 0,1 0 0,-1 1 0,0-2 0,-6 7 0,-14 9 0,0-1 0,-2-1 0,0-2 0,-40 19 0,30-16 0,-52 36 0,87-55 0,0 1 0,1-1 0,-1 0 0,1 1 0,-1-1 0,0 1 0,1-1 0,-1 1 0,1 0 0,-1-1 0,1 1 0,0-1 0,-1 1 0,1 0 0,-1-1 0,1 1 0,0 0 0,0-1 0,-1 2 0,1-1 0,1-1 0,-1 1 0,0-1 0,0 0 0,0 1 0,1-1 0,-1 0 0,0 1 0,1-1 0,-1 0 0,0 1 0,1-1 0,-1 0 0,0 0 0,1 0 0,-1 1 0,1-1 0,-1 0 0,0 0 0,1 0 0,-1 0 0,1 0 0,-1 0 0,1 1 0,35 0 0,-29-1 0,-4 0 0,0 0 0,0 0 0,1 1 0,-1-1 0,0 1 0,0-1 0,0 1 0,0 0 0,0 0 0,0 1 0,0-1 0,0 1 0,0-1 0,0 1 0,-1 0 0,1 0 0,-1 0 0,1 0 0,-1 1 0,0-1 0,4 6 0,-3-3 0,-1 1 0,1 0 0,-1 0 0,0 0 0,-1 0 0,1 0 0,-1 0 0,0 1 0,-1-1 0,0 9 0,1 13 0,-2 83 0,0-97 0,-1 0 0,0-1 0,-1 1 0,-1 0 0,-8 22 0,10-31 0,-1-1 0,0 0 0,0 1 0,0-1 0,0 0 0,-1-1 0,0 1 0,0-1 0,1 1 0,-2-1 0,1 0 0,-7 3 0,-7 3 0,-36 13 0,41-18 0,1 0 0,-1 0 0,1-1 0,-1 0 0,1-1 0,-1-1 0,0 0 0,0-1 0,1 0 0,-19-3 0,13 0 0,0-1 0,0-1 0,0-1 0,0 0 0,-28-16 0,10 6 143,25 12-115,1 0 0,-1-1 0,1 0 0,-11-9 0,18 12-110,1 0 0,-1 0-1,1 0 1,0-1-1,0 1 1,0-1-1,0 1 1,0-1 0,1 0-1,-1 0 1,1 0-1,-1 0 1,1 0 0,0 0-1,0 0 1,1 0-1,-1 0 1,1-1-1,-1-3 1,1-7-6744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28.3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68 24575,'98'-2'0,"-23"0"0,1 4 0,97 13 0,-156-11 0,0 0 0,23 11 0,-1-2 0,-22-7 0,21 7 0,0-3 0,64 11 0,-99-21 12,1 0-1,-1 1 0,0-1 1,0 0-1,0-1 0,1 1 1,-1-1-1,0 1 1,0-1-1,0 0 0,0 0 1,0 0-1,0 0 0,0-1 1,0 1-1,-1-1 1,1 0-1,-1 0 0,1 0 1,-1 0-1,1 0 0,-1 0 1,0-1-1,0 1 0,0-1 1,0 0-1,-1 1 1,1-1-1,1-5 0,2-6-274,-1 1 0,0-2 0,-1 1 0,0 0 0,0-17 0,-3 28 135,2-12-6698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02.993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208 73 24575,'-3'0'0,"-8"0"0,-1 0 0,1 0 0,-1 2 0,-14 2 0,22-3 0,0 1 0,1-1 0,-1 1 0,0 0 0,1 0 0,0 0 0,-1 0 0,1 1 0,0-1 0,0 1 0,0 0 0,1-1 0,-1 2 0,1-1 0,0 0 0,-3 4 0,-1 4 0,1 0 0,0 0 0,0 0 0,1 0 0,0 1 0,1-1 0,1 1 0,0 0 0,0 0 0,1 0 0,1 0 0,0 0 0,1 0 0,2 13 0,1-3 0,1 0 0,2-1 0,0 0 0,1 0 0,1-1 0,20 34 0,-20-38 0,1-1 0,0 0 0,1 0 0,1-1 0,0 0 0,22 18 0,-15-13 0,0 1 0,-1 0 0,-1 2 0,-1 0 0,16 29 0,-29-48 0,-2 1 0,1-1 0,0 1 0,-1 0 0,1 0 0,-1-1 0,0 1 0,-1 0 0,1 0 0,0 0 0,-1 0 0,0 0 0,-1 7 0,1-9 0,-1 0 0,1 0 0,-1 1 0,0-1 0,1 0 0,-1 0 0,0 0 0,0 0 0,-1-1 0,1 1 0,0 0 0,-1 0 0,1-1 0,-1 1 0,1-1 0,-1 1 0,0-1 0,1 0 0,-1 1 0,0-1 0,0 0 0,0 0 0,0 0 0,0-1 0,0 1 0,-3 0 0,-12 2 0,0 0 0,-1-2 0,1 0 0,-1-1 0,1 0 0,0-2 0,-1 0 0,1-1 0,-25-7 0,37 7 0,-1 1 0,1-1 0,0 0 0,0-1 0,0 1 0,0-1 0,0 0 0,1-1 0,0 1 0,0-1 0,0 1 0,0-1 0,1 0 0,-3-6 0,0 2 0,1-1 0,1 1 0,0-1 0,0 0 0,1 0 0,0 0 0,-1-14 0,2 7 0,1 0 0,0 0 0,2 0 0,0 0 0,3-18 0,-2 26 0,1 0 0,0-1 0,0 1 0,0 1 0,1-1 0,1 0 0,-1 1 0,2 0 0,-1 0 0,10-11 0,-1 6 0,1 0 0,0 1 0,0 1 0,1 0 0,1 1 0,0 0 0,34-13 0,-16 10 0,-28 11 0,0 0 0,-1-1 0,1 0 0,0 0 0,-1-1 0,0 0 0,0 0 0,0 0 0,0-1 0,9-8 0,-8 3 0,1 1 0,-1-1 0,-1 0 0,0 0 0,0 0 0,6-19 0,-11 25 0,1 0 0,-1 0 0,0-1 0,0 1 0,0 0 0,0-1 0,-1 1 0,0-1 0,0 1 0,0 0 0,0-1 0,-1 1 0,0-1 0,0 1 0,0 0 0,0 0 0,-1-1 0,0 1 0,0 0 0,-3-5 0,-14-18 0,12 15 0,-1 0 0,-1 0 0,0 1 0,-1 0 0,0 0 0,-20-15 0,28 25-91,1 0 0,-1 0 0,0 0 0,0 0 0,0 1 0,0-1 0,0 1 0,0-1 0,0 1 0,0 0 0,0-1 0,0 1 0,0 0 0,-3 1 0,-10 2-6735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04.122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604 2 24575,'-11'0'0,"-4"-1"0,1 1 0,0 0 0,0 2 0,-1-1 0,1 2 0,-27 8 0,-47 23 0,-80 35 0,137-55 0,1 2 0,0 1 0,-32 26 0,57-40 0,1 1 0,-1 0 0,1 0 0,0 0 0,1 1 0,-1-1 0,1 1 0,-1 0 0,1 0 0,1 0 0,-1 0 0,-3 11 0,4-5 0,0 0 0,1-1 0,0 1 0,0 0 0,3 21 0,-1-19 0,8 76 0,-7-79 0,1 0 0,-1 0 0,2 0 0,-1 0 0,2-1 0,7 15 0,-6-14 0,0 0 0,0 0 0,1-1 0,0 0 0,1-1 0,0 1 0,0-2 0,1 1 0,0-1 0,0 0 0,0-1 0,1 0 0,11 5 0,-3-4 0,0-1 0,0 0 0,0-1 0,1-2 0,0 1 0,19-1 0,118-3 0,-73-2 0,-71 2 0,-4 1 0,-1-1 0,1 0 0,-1-1 0,1 0 0,-1 0 0,12-4 0,-19 5 0,1 0 0,-1 0 0,0 0 0,0 0 0,1 0 0,-1 0 0,0 0 0,0 0 0,1 0 0,-1 0 0,0 0 0,0 0 0,1-1 0,-1 1 0,0 0 0,0 0 0,0 0 0,1 0 0,-1-1 0,0 1 0,0 0 0,0 0 0,0 0 0,0-1 0,1 1 0,-1 0 0,0 0 0,0-1 0,0 1 0,0 0 0,0 0 0,0-1 0,0 1 0,0 0 0,0 0 0,0-1 0,0 1 0,-9-6 0,-19-1 0,-20-2-1365,-6-2-5461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09.22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2 24575,'100'-2'0,"109"4"0,-139 7 0,-39-5 0,34 1 0,-16-6 201,-28 0-593,0 1 1,0 0-1,40 8 1,-47-5-6435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10.5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24575,'683'0'-1365,"-668"0"-5461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11.05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24575,'3'0'0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31.61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24575,'-1'70'0,"4"145"0,1-150 0,16 86 0,26 111 0,-37-181 0,-3 0 0,-7 117 0,-1-74 0,3 506 0,0-615 0,0 0 0,1 0 0,1 0 0,7 19 0,-6-19 0,0 0 0,0 1 0,1 31 0,-6 488 0,-2-498 0,3-37 6,0 0-1,0 0 1,-1 0-1,1-1 1,0 1-1,0 0 1,0 0-1,0 0 1,0 0-1,0 0 1,-1 0-1,1 0 1,0-1-1,0 1 1,0 0-1,0 0 1,-1 0-1,1 0 1,0 0-1,0 0 1,0 0-1,-1 0 1,1 0-1,0 0 1,0 0-1,0 0 1,0 0-1,-1 0 1,1 0-1,0 0 1,0 0-1,0 0 1,0 1-1,-1-1 1,1 0-1,0 0 1,0 0-1,0 0 1,0 0-1,0 0 1,-1 0-1,1 0 1,0 1 0,0-1-1,0 0 1,0 0-1,0 0 1,0 0-1,0 1 1,0-1-1,-1 0 1,1 0-1,0 0 1,0 0-1,0 1 1,0-1-1,0 0 1,0 0-1,0 0 1,0 0-1,0 1 1,-5-15-1713,-2-12-5119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35.1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1 123 24575,'2'1'0,"0"0"0,0-1 0,0 1 0,1 0 0,-1-1 0,0 1 0,1-1 0,-1 1 0,0-1 0,5 0 0,8 0 0,477 11-1332,-338-11 755,2391 1-3829,-1294-2 3135,-82-46 1271,-837 12 931,240-20 1781,-323 53 368,-128 4-2217,315-2-863,-434 0 0,0-1 0,0 1 0,0 1 0,0-1 0,1 0 0,-1 1 0,0-1 0,0 1 0,0-1 0,0 1 0,0 0 0,0 0 0,0 0 0,0 0 0,-1 0 0,4 3 0,-3-2 0,0 0 0,-1 1 0,1-1 0,-1 1 0,0-1 0,0 1 0,0-1 0,0 1 0,0 0 0,-1-1 0,1 1 0,-1 0 0,0 4 0,2 237 0,-4-202 0,-1 5 0,-2-1 0,-19 77 0,-36 86 0,-5 19 0,47-147 0,4 0 0,4 2 0,3-1 0,5 115 0,2-176 0,-1 0 0,-5 31 0,-2 18 0,8-63 0,0 208 0,9-148 0,-5-40 0,1 42 0,-6 599 0,1-667 8,0 1-106,0 0 0,1-1 0,-2 1 0,1 0 0,0 0-1,0 0 1,-1-1 0,1 1 0,0 0 0,-1 0 0,0-1 0,1 1 0,-3 2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38.2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87 24575,'67'-13'0,"157"-3"37,256-13-280,1275 16-6052,-1239 15 6126,1152-1 6839,-572-15-6670,-281 10 89,-497 5-1543,-304-1-5372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41.25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24575,'6017'0'0,"-5904"9"0,0 0 0,-23-1 0,-59-4 0,34 0 0,-6-3 0,64 8 0,-36-2 35,127-5 1,-102-4-1472,-97 2-5390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43.6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242 293 24575,'-44'1'0,"28"0"0,0 0 0,0-1 0,0-1 0,1 0 0,-1-1 0,-16-5 0,29 6 0,0-1 0,0 1 0,0-1 0,1 0 0,-1 0 0,1-1 0,-1 1 0,1 0 0,-1-1 0,1 1 0,0-1 0,0 0 0,1 0 0,-1 0 0,0 0 0,-1-5 0,-3-7 0,1 0 0,-4-18 0,9 29 0,-3-8 0,1 0 0,0-1 0,0-21 0,2 29 0,0 0 0,0 0 0,1 0 0,0 1 0,0-1 0,0 0 0,0 0 0,1 0 0,0 1 0,0-1 0,0 1 0,4-6 0,-3 7 0,0 1 0,0-1 0,0 0 0,0 1 0,0 0 0,1 0 0,-1 0 0,1 0 0,-1 0 0,1 1 0,0 0 0,0 0 0,0 0 0,6-1 0,7 0 0,34-1 0,-41 3 0,8 0 0,-2-1 0,-1 1 0,27 4 0,-37-4 0,-1 1 0,1 1 0,-1-1 0,1 1 0,-1-1 0,0 1 0,0 0 0,0 1 0,0-1 0,0 1 0,0 0 0,-1 0 0,5 4 0,-1 0 0,-1 0 0,0 0 0,-1 1 0,0 0 0,0 0 0,0 0 0,-1 0 0,0 1 0,-1 0 0,4 16 0,-1-7 0,1 1 0,1-1 0,1 0 0,13 21 0,9 19 0,-27-46 0,0 0 0,-1 1 0,0-1 0,-1 1 0,0 0 0,-1 0 0,-1 0 0,0 0 0,0 0 0,-2 0 0,1-1 0,-2 1 0,0 0 0,-6 17 0,6-24 0,-1 0 0,1-1 0,-1 0 0,0 0 0,-1 0 0,1 0 0,-1 0 0,0-1 0,0 0 0,0 0 0,-11 6 0,-3 0 0,1-1 0,-29 10 0,14-7 0,14-4 0,0-1 0,0-1 0,0-1 0,-1 0 0,-23 1 0,547-7-1365,-490 1-5461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0.58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72 15 24575,'-1'0'0,"0"0"0,0 1 0,0-1 0,0 1 0,0-1 0,0 1 0,0-1 0,0 1 0,0 0 0,0-1 0,0 1 0,0 0 0,0 0 0,0 0 0,1 0 0,-1 0 0,-1 1 0,-11 20 0,13-22 0,-7 16 0,0 1 0,1 0 0,1 0 0,1 0 0,0 1 0,1-1 0,-1 21 0,4 130 0,2-90 0,-2-49 0,4 86 0,-2-97 0,1 0 0,1 0 0,0 0 0,9 21 0,7 30 0,-17-54 0,1 1 0,1-1 0,0 0 0,14 26 0,0-1 0,-16-33 0,-1-1 0,1 1 0,1-1 0,-1 1 0,1-1 0,0 0 0,0 0 0,1-1 0,-1 1 0,11 8 0,24 17 0,-26-20 0,-1-1 0,2 0 0,0-1 0,18 9 0,-28-16 0,0 0 0,0-1 0,0 1 0,1-1 0,-1 0 0,0 0 0,0-1 0,1 1 0,-1-1 0,1 0 0,-1 0 0,0-1 0,1 1 0,-1-1 0,0 0 0,1 0 0,-1 0 0,0-1 0,0 1 0,7-5 0,-6 2 0,0 1 0,-1-1 0,0 0 0,1-1 0,-2 1 0,1-1 0,0 1 0,-1-1 0,0 0 0,5-11 0,0-2 0,10-35 0,-13 34 0,-1 1 0,-1-1 0,2-35 0,-7-60 0,-1 42 0,3-297 0,-1 360 0,1 1 0,-1-1 0,-1 1 0,0 0 0,0-1 0,0 1 0,-1 0 0,0 0 0,-1 1 0,0-1 0,0 1 0,-1-1 0,-10-12 0,5 9 0,-1 0 0,0 0 0,-1 1 0,0 0 0,0 1 0,-26-13 0,10 6 118,-7-3-860,-45-18 1,68 33-6085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45.28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21 159 24575,'-2'144'-208,"4"156"416,-1-286-208,1 0 0,1 1 0,0-1 0,0-1 0,2 1 0,-1 0 0,2-1 0,11 21 0,-12-25 0,0-1 0,1 1 0,0-1 0,1 0 0,0-1 0,0 1 0,0-1 0,1-1 0,0 0 0,1 0 0,-1 0 0,18 8 0,-19-12 0,0 0 0,0 0 0,0 0 0,0-1 0,0 0 0,0-1 0,1 0 0,-1 0 0,0 0 0,0-1 0,0 0 0,11-2 0,7-5 0,0 0 0,27-14 0,0 1 0,-47 19 0,0 0 0,0-1 0,0 1 0,0-1 0,0 0 0,0 0 0,-1-1 0,0 1 0,1-1 0,-1 0 0,-1 0 0,1 0 0,-1-1 0,1 1 0,-1-1 0,0 0 0,-1 0 0,1 0 0,-1 0 0,0-1 0,-1 1 0,1 0 0,-1-1 0,0 1 0,0-1 0,-1 0 0,1 1 0,-2-9 0,1-37 0,-2-1 0,-3 1 0,-18-81 0,15 99 0,-17-44 0,20 64 0,-1 0 0,-1 1 0,0-1 0,-1 1 0,-18-21 0,-5-5 0,24 27 0,-2 1 0,1 0 0,-1 0 0,0 1 0,-21-16 0,16 16 0,1 0 0,-2 1 0,1 0 0,-29-9 0,38 15 0,1 1 0,-1 0 0,0 0 0,1 0 0,-1 1 0,0 0 0,0 0 0,0 0 0,1 0 0,-1 1 0,0 0 0,0 0 0,1 0 0,-1 0 0,0 1 0,1 0 0,0 0 0,-1 0 0,1 0 0,0 1 0,-5 4 0,-1 2 0,0 1 0,0 1 0,1 0 0,1 1 0,0-1 0,1 1 0,-8 16 0,13-22-195,0-1 0,1 1 0,-1-1 0,1 1 0,0 0 0,0 7 0,1 1-6631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46.9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0 525 24575,'4'-1'0,"0"0"0,0 0 0,-1-1 0,1 0 0,-1 0 0,0 0 0,1 0 0,-1 0 0,0-1 0,0 1 0,0-1 0,-1 0 0,3-3 0,8-6 0,33-28 0,142-134 0,-155 140 0,-2-2 0,-1-1 0,35-59 0,-30 34 0,-35 62 0,0 0 0,0 0 0,0-1 0,0 1 0,0 0 0,0 0 0,0 0 0,0 0 0,0 0 0,1 0 0,-1 0 0,0 0 0,0 0 0,0 0 0,0 0 0,0 0 0,0 0 0,0-1 0,0 1 0,0 0 0,0 0 0,0 0 0,0 0 0,1 0 0,-1 0 0,0 0 0,0 0 0,0 0 0,0 0 0,0 0 0,0 0 0,0 0 0,0 0 0,0 0 0,1 0 0,-1 0 0,0 0 0,0 0 0,0 0 0,0 0 0,0 0 0,0 0 0,0 0 0,0 1 0,0-1 0,0 0 0,0 0 0,1 0 0,-1 0 0,0 0 0,0 0 0,0 0 0,0 0 0,0 0 0,0 0 0,0 0 0,0 0 0,0 0 0,0 1 0,0-1 0,0 0 0,2 10 0,-1 11 0,7 155 0,0 6 0,-8-127-1365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48.3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76 138 24575,'-2'3'0,"0"-1"0,1 1 0,-1-1 0,1 1 0,0 0 0,-1-1 0,1 1 0,0 0 0,1 0 0,-1 0 0,0 6 0,-1 37 0,2-30 0,-1 11 0,2 64 0,0-82 0,0-1 0,0 1 0,1-1 0,0 1 0,1-1 0,0 0 0,0 0 0,5 9 0,-6-15 0,-1 0 0,1 0 0,0-1 0,0 1 0,0 0 0,0-1 0,0 1 0,0-1 0,0 1 0,0-1 0,1 0 0,-1 0 0,0 0 0,1 0 0,-1-1 0,1 1 0,-1-1 0,1 1 0,2-1 0,9 1 0,0-1 0,20-2 0,-12 1 0,0 1 0,0 2 0,25 4 0,-22-2 0,33 1 0,-48-5 0,0 0 0,0 0 0,0-2 0,0 1 0,0-1 0,14-4 0,-19 4 0,0-1 0,0 1 0,0-1 0,-1 0 0,1 0 0,-1-1 0,1 1 0,-1-1 0,0 0 0,-1 0 0,1-1 0,-1 1 0,4-6 0,-1 0 0,-1 1 0,0-1 0,-1 0 0,0-1 0,-1 1 0,0-1 0,-1 1 0,2-18 0,-1-7 0,-3-47 0,-1 57 0,1 17 0,-1 1 0,0 0 0,0-1 0,-1 1 0,0 0 0,0 0 0,-1 0 0,1 1 0,-1-1 0,-1 0 0,0 1 0,1 0 0,-2 0 0,1 0 0,-1 1 0,0-1 0,0 1 0,0 0 0,-1 0 0,0 1 0,0 0 0,0 0 0,0 0 0,-1 1 0,0 0 0,1 0 0,-1 0 0,0 1 0,0 0 0,-1 1 0,-6-2 0,-130 3 0,61 2 0,77-2 0,1 0 0,0 0 0,-1 1 0,1 0 0,0 0 0,0 0 0,0 1 0,0 0 0,0 0 0,0 0 0,0 0 0,1 1 0,-1 0 0,1 0 0,0 0 0,0 0 0,0 1 0,0 0 0,0-1 0,1 1 0,0 1 0,-6 7 0,0 5 0,1 1 0,1 0 0,0 0 0,-7 35 0,13-50 0,-32 99-1365,28-87-5461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50.29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24575,'0'1244'-1365,"0"-1229"-5461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52.4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213 4 24575,'-2'0'0,"-1"0"0,1 0 0,-1 0 0,1 0 0,-1 1 0,1-1 0,-1 1 0,1 0 0,0-1 0,-1 1 0,1 0 0,0 0 0,-1 1 0,1-1 0,0 0 0,0 1 0,0 0 0,0-1 0,1 1 0,-1 0 0,0 0 0,1 0 0,-1 0 0,1 0 0,-1 0 0,1 0 0,0 1 0,0-1 0,0 0 0,1 1 0,-1-1 0,0 0 0,0 4 0,-2 9 0,0 1 0,1 0 0,1 0 0,0 0 0,2 1 0,-1-1 0,2 0 0,6 28 0,-7-40 0,1-1 0,0 1 0,-1-1 0,2 0 0,-1 0 0,0 0 0,1 0 0,-1 0 0,1 0 0,0 0 0,0-1 0,0 0 0,0 1 0,0-1 0,6 3 0,7 2 0,1 0 0,20 6 0,-4-2 0,-23-6 0,-1 0 0,0 0 0,0 1 0,-1 0 0,0 0 0,0 1 0,-1 0 0,1 1 0,-1 0 0,-1 0 0,0 0 0,0 1 0,8 15 0,-8-12 0,-1 0 0,0 0 0,0 0 0,-1 1 0,0-1 0,-1 1 0,-1 0 0,0 0 0,-1 0 0,0 20 0,-2-29 0,1-1 0,-1 1 0,0 0 0,0-1 0,0 1 0,0-1 0,-1 1 0,0-1 0,1 0 0,-1 1 0,0-1 0,0 0 0,-4 3 0,1-1 0,0 0 0,-1 0 0,1-1 0,-1 1 0,0-1 0,-10 4 0,-1 0 0,0-1 0,-1-1 0,0 0 0,-27 3 0,14-3 0,-1-1 0,0-2 0,0-1 0,-41-4 0,70 2 0,0 0 0,0-1 0,1 0 0,-1 1 0,0-1 0,0 0 0,1-1 0,-1 1 0,0 0 0,1-1 0,-1 1 0,1-1 0,0 0 0,-1 0 0,1 0 0,0 0 0,0 0 0,1 0 0,-1-1 0,0 1 0,1 0 0,-1-1 0,1 0 0,0 1 0,0-1 0,0 0 0,0 1 0,0-1 0,0-5 0,-1-8 0,1 1 0,0-1 0,1 0 0,3-23 0,0 6 0,-3 17 0,1 1 0,0-1 0,2 0 0,5-23 0,-6 34 0,0 0 0,0 1 0,0 0 0,0-1 0,1 1 0,0 0 0,0 0 0,0 0 0,0 0 0,1 1 0,-1-1 0,1 1 0,0 0 0,0 0 0,0 0 0,0 1 0,0-1 0,9-2 0,34-13 0,-22 9 0,34-17 0,-51 21 0,0 0 0,0 0 0,-1-1 0,1 1 0,-1-2 0,-1 1 0,12-15 0,-3 1 0,1 0 0,27-45 0,-40 58 0,1 1 0,-1-1 0,-1 0 0,1 0 0,-1-1 0,0 1 0,-1 0 0,0-1 0,0 1 0,-1-1 0,0-10 0,0 16 14,0 1 1,-1-1-1,1 1 0,0-1 0,-1 1 1,1-1-1,-1 1 0,1 0 0,-1-1 0,0 1 1,1 0-1,-1 0 0,0-1 0,0 1 1,0 0-1,0 0 0,0 0 0,0 0 0,0 0 1,0 0-1,-1 0 0,1 1 0,-2-2 1,-2 0-259,1 1 0,0 0 0,0 0 0,-1 0 1,1 1-1,-7-1 0,-7 0-6582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55.0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24575,'1'10'0,"1"0"0,-1-1 0,1 1 0,1-1 0,4 12 0,7 28 0,-3 38 0,1 142 0,4 42 0,-3-179 0,23 190 0,-34-217 0,-2-50 0,0 0 0,1 0 0,0-1 0,1 1 0,7 23 0,-7-34-1365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56.86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19 292 24575,'-2'-2'0,"0"0"0,1 0 0,-1-1 0,1 1 0,0-1 0,-1 1 0,1-1 0,1 0 0,-1 1 0,0-1 0,1 0 0,-1-4 0,-1-37 0,2 29 0,-1-2 0,1 3 0,-1 1 0,2-1 0,0 1 0,3-17 0,-3 26 0,0 0 0,1 0 0,-1-1 0,1 1 0,0 0 0,0 0 0,1 1 0,-1-1 0,1 0 0,0 1 0,0-1 0,0 1 0,0 0 0,1 0 0,-1 0 0,7-3 0,-2 2 0,0 0 0,0 0 0,0 1 0,0 0 0,0 0 0,1 1 0,-1 0 0,14 0 0,6 0 0,36 3 0,-21 0 0,-36 0 0,0-1 0,1 1 0,-1 0 0,0 1 0,0-1 0,0 2 0,0-1 0,0 1 0,-1 0 0,12 7 0,-14-8 0,0 1 0,-1-1 0,1 1 0,-1 0 0,0 0 0,0 1 0,0-1 0,-1 1 0,1-1 0,-1 1 0,1 0 0,-1 0 0,-1 0 0,1 0 0,0 0 0,-1 0 0,0 1 0,1 6 0,-1-2 0,-1 0 0,0 0 0,-1 0 0,0-1 0,0 1 0,-1 0 0,0-1 0,0 1 0,-1-1 0,0 0 0,-1 1 0,1-1 0,-2-1 0,1 1 0,-1-1 0,-9 11 0,-44 60 0,55-74-59,-1 0 0,1 1-1,0-1 1,0 1-1,1-1 1,-1 1 0,1 0-1,0 0 1,1 0 0,-1 1-1,1-1 1,0 0 0,0 1-1,1-1 1,-1 0-1,1 1 1,0-1 0,1 0-1,-1 1 1,1-1 0,0 0-1,3 8 1,0-2-6767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57.55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24575,'0'0'-8191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6:59.2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24575,'0'3'0,"0"4"0,0 3 0,0 1-8191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02.92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0 315 24575,'12'-1'0,"-1"0"0,0-1 0,0 0 0,0-1 0,0 0 0,0-1 0,0 0 0,-1 0 0,0-1 0,0-1 0,0 0 0,15-12 0,8-9 0,-2-1 0,29-34 0,21-26 0,-76 81 0,0 0 0,0 0 0,0 0 0,3-10 0,-5 11 0,1 25 0,3 33 0,3 478 0,-12-333 0,2-57-1365,0-131-5461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1.7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11 24575,'774'0'0,"-761"-2"342,-23-3-2049,-6 2-5119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04.26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36 140 24575,'-7'15'0,"1"1"0,1 0 0,1 0 0,0 0 0,1 0 0,-1 19 0,1 9 0,4 47 0,0-65 0,1 0 0,2 0 0,0-1 0,12 36 0,-13-50 0,1-1 0,0 0 0,1 0 0,0 0 0,1 0 0,0-1 0,0 0 0,1 0 0,0-1 0,0 0 0,1 0 0,0-1 0,10 8 0,-12-12 0,0 0 0,0 0 0,0-1 0,0 0 0,1 0 0,-1 0 0,1-1 0,-1 1 0,1-2 0,8 1 0,9-1 0,34-4 0,-47 2 0,0-2 0,1 1 0,-1-1 0,-1-1 0,1 0 0,-1-1 0,12-8 0,-7 6 0,-7 2 0,1 0 0,-1 0 0,0-1 0,0 0 0,-1 0 0,0-1 0,0 0 0,-1 0 0,0-1 0,-1 0 0,0 0 0,0 0 0,-1 0 0,0-1 0,0 0 0,-1 0 0,3-19 0,0-11 0,-2 1 0,-2 0 0,-4-55 0,1 46 0,1 22 0,-2-34 0,1 55 0,0 1 0,0-1 0,0 0 0,-1 1 0,1-1 0,-1 1 0,0-1 0,-1 1 0,1 0 0,-4-5 0,-2 0 0,0 1 0,0 0 0,-1 0 0,0 0 0,-1 1 0,0 1 0,0 0 0,0 0 0,0 1 0,-1 0 0,-23-7 0,20 8 0,-1 1 0,1 0 0,-1 1 0,0 1 0,0 0 0,0 1 0,0 1 0,0 0 0,-16 4 0,20-2-89,1 1-1,0 0 1,0 0-1,1 1 0,-1 0 1,1 1-1,-16 13 1,16-13-560,-5 5-6177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05.36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24575,'615'0'-1365,"-601"0"-5461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06.1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24575,'13'185'0,"1"-13"0,-7-86-1365,-7-70-5461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08.68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193 124 24575,'0'10'0,"-1"1"0,-1-1 0,-3 13 0,-4 24 0,8-30 0,1 0 0,3 32 0,-2-42 0,1 1 0,0-1 0,0 0 0,1 0 0,0 0 0,0 0 0,0 0 0,1-1 0,4 7 0,11 10 0,1-1 0,1-1 0,43 33 0,12 13 0,-63-56 0,0 0 0,1-1 0,25 14 0,14 11 0,-49-31 0,0-1 0,0 0 0,-1 1 0,1 0 0,-1 0 0,0 0 0,0 0 0,-1 1 0,1-1 0,-1 1 0,0-1 0,0 1 0,1 8 0,-1-4 0,0 0 0,-1 0 0,-1 0 0,1 0 0,-2 0 0,-1 15 0,1-21 0,0 1 0,0-1 0,0 0 0,0 0 0,-1 1 0,0-1 0,0 0 0,1 0 0,-2-1 0,1 1 0,0 0 0,-1-1 0,1 1 0,-1-1 0,0 0 0,1 0 0,-5 2 0,-6 5 0,-1-2 0,-20 9 0,33-15 0,-23 9 0,0-1 0,0-1 0,-1-1 0,0-1 0,-1-1 0,1-2 0,-1 0 0,0-1 0,1-2 0,-40-4 0,38 1 0,13 2 0,1 0 0,-1-1 0,1-1 0,-20-6 0,30 8 0,0-1 0,0 1 0,0-1 0,0 1 0,0-1 0,0 0 0,1 0 0,-1 0 0,1-1 0,-1 1 0,1-1 0,0 1 0,0-1 0,0 0 0,0 1 0,0-1 0,1 0 0,-1 0 0,1-1 0,0 1 0,0 0 0,0 0 0,0-4 0,-1-6 0,0 1 0,2 0 0,-1 0 0,2 0 0,-1 0 0,2 0 0,3-18 0,-3 23 0,1-1 0,-1 1 0,1 0 0,0 0 0,1 1 0,-1-1 0,1 1 0,1 0 0,-1 0 0,1 0 0,0 0 0,0 1 0,8-6 0,15-9 0,61-31 0,-58 35 0,54-37 0,-68 38 0,-2 1 0,21-26 0,13-12 0,-37 40 0,0-2 0,19-27 0,-19 24 0,22-25 0,-29 37 0,0 0 0,0-1 0,-1 0 0,0 0 0,0 0 0,0-1 0,-1 1 0,0-1 0,0 0 0,0 0 0,-1 0 0,-1 0 0,1 0 0,-1-1 0,0 1 0,0 0 0,-1-1 0,-1-11 0,1 1 0,0 10 0,0 1 0,0-1 0,-1 0 0,0 0 0,-3-13 0,3 19 0,0-1 0,0 1 0,-1 0 0,1 0 0,0-1 0,-1 1 0,0 0 0,1 0 0,-1 1 0,0-1 0,0 0 0,0 0 0,0 1 0,0 0 0,0-1 0,-1 1 0,1 0 0,0 0 0,-1 0 0,1 0 0,-5-1 0,-14-1 0,0 0 0,0 2 0,0 0 0,0 1 0,-31 5 0,49-5 0,0 1 0,0-1 0,0 1 0,-1 0 0,1 0 0,0 0 0,0 0 0,0 1 0,0-1 0,1 1 0,-1 0 0,0-1 0,1 1 0,-1 1 0,1-1 0,-1 0 0,-1 4 0,-2 2 0,1 0 0,0 1 0,0 0 0,-4 12 0,6-12 0,-2 1 0,1-1 0,-1 0 0,-7 10 0,-44 36-1365,47-45-5461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09.52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24575,'614'0'-1365,"-600"0"-5461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0.18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24575,'0'462'-1365,"0"-448"-5461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0.88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24575,'0'0'-8191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1.28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24575,'3'0'0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1.68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24575,'3'0'0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2.2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4 24575,'0'-3'0,"0"2"0,0 5 0,3 0 0,4 1 0,9-1 0,8-2 0,5 0 0,8-1 0,7-1 0,15 1 0,18-2 0,12 1 0,9 0 0,-9 0 0,-18 0 0,-20 0-8191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2.596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 1 24575,'0'939'0,"0"-936"69,0-2-122,0-1 0,1 1 0,-1 0 0,0-1-1,0 1 1,0 0 0,0 0 0,0-1 0,0 1 0,-1 0 0,1-1 0,0 1 0,0 0-1,0 0 1,-1-1 0,1 1 0,0-1 0,-1 1 0,1 0 0,0-1 0,-1 1 0,1-1-1,-1 1 1,1-1 0,-1 1 0,0 0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3.1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16 46 24575,'-2'1'0,"1"0"0,0 0 0,0 1 0,0-1 0,-1 0 0,1 1 0,1 0 0,-1-1 0,0 1 0,0-1 0,0 1 0,1 0 0,-1 0 0,1-1 0,0 1 0,-1 0 0,1 0 0,0-1 0,0 1 0,0 0 0,0 0 0,0 0 0,1-1 0,-1 1 0,0 0 0,1 0 0,1 2 0,-1-2 0,0 0 0,0 1 0,1-1 0,-1 0 0,1 0 0,-1-1 0,1 1 0,0 0 0,0 0 0,0-1 0,0 1 0,0-1 0,0 0 0,0 0 0,0 1 0,1-1 0,-1-1 0,0 1 0,5 1 0,31 3 0,0-2 0,0-1 0,42-4 0,-41 1 0,317-28 0,-6-24 0,-202 29 0,-124 20 147,-11 3-525,0-1 0,-1-1 0,21-6 0,-21 2-6448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4.52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960 176 24575,'-2'2'0,"0"-1"0,0 1 0,-1-1 0,1 0 0,0 1 0,-1-1 0,1 0 0,0-1 0,-1 1 0,1 0 0,-1-1 0,-3 1 0,-34 2 0,29-3 0,-6 0 0,0 0 0,1-2 0,-1 0 0,-32-8 0,40 8 0,0-1 0,0-1 0,0 1 0,0-1 0,0-1 0,1 0 0,0 0 0,0 0 0,0-1 0,-7-7 0,12 9 0,1 1 0,-1-1 0,0 0 0,1 0 0,0 0 0,0 0 0,0 0 0,1 0 0,-1-1 0,1 1 0,0 0 0,0-1 0,0-7 0,1 10 0,-1 0 0,1 0 0,1 0 0,-1 0 0,0 0 0,0 0 0,1 0 0,-1 0 0,1 0 0,0 0 0,-1 1 0,1-1 0,0 0 0,0 0 0,0 0 0,0 1 0,1-1 0,-1 1 0,0-1 0,1 1 0,-1-1 0,1 1 0,-1 0 0,1 0 0,0 0 0,0 0 0,-1 0 0,1 0 0,0 0 0,0 0 0,0 1 0,2-1 0,18-3 0,1 1 0,0 2 0,-1 0 0,1 2 0,-1 0 0,45 9 0,-62-9 0,0 0 0,-1 1 0,1 0 0,-1 0 0,1 0 0,-1 0 0,1 1 0,-1-1 0,0 1 0,0 0 0,-1 1 0,1-1 0,0 1 0,-1-1 0,0 1 0,0 0 0,0 0 0,-1 1 0,1-1 0,-1 0 0,0 1 0,0 0 0,-1-1 0,3 10 0,-2-2 0,1 0 0,-2 0 0,0 1 0,0-1 0,-2 0 0,1 1 0,-1-1 0,-6 24 0,4-26 0,0-1 0,-1 0 0,0 0 0,0 0 0,-1 0 0,0-1 0,-1 0 0,-7 9 0,-60 59 0,43-48 0,-58 57 0,-4-5 0,-160 109 0,232-176 0,-1 0 0,-1-2 0,0-1 0,-1 0 0,0-2 0,0 0 0,0-2 0,-1 0 0,0-2 0,-1-1 0,1-1 0,-36-1 0,49-1 0,-16-2 0,23 3 0,15 2 0,315 55 0,-204-39 0,-72-6 0,-38-9 0,0-1 0,20 3 0,-27-5 0,-1-1 0,0 0 0,1 0 0,-1-1 0,0 1 0,1-1 0,-1 0 0,0 0 0,0 0 0,0-1 0,6-2 0,15-7 239,-20 9-439,1 0-1,0-1 1,-1 0-1,1 0 1,-1 0-1,0 0 1,6-5-1,-4-1-6625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15.6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20 123 24575,'0'65'0,"1"70"0,-1-131 0,1 0 0,0 0 0,-1 0 0,2 0 0,-1 0 0,0 0 0,1 0 0,0 0 0,0-1 0,0 1 0,0-1 0,0 1 0,1-1 0,0 0 0,0 0 0,-1 0 0,2 0 0,-1-1 0,0 1 0,0-1 0,1 0 0,4 3 0,8 2 0,-1 0 0,2-2 0,32 9 0,-36-11 0,22 5 0,1 0 0,0-3 0,72 2 0,-105-7 0,0 0 0,0 0 0,1 0 0,-1-1 0,0 0 0,0 1 0,0-1 0,0 0 0,0 0 0,0-1 0,0 1 0,0 0 0,0-1 0,0 0 0,-1 0 0,1 0 0,-1 0 0,1 0 0,-1 0 0,2-4 0,-1 1 0,0 0 0,0 0 0,-1 0 0,0-1 0,0 1 0,0-1 0,-1 1 0,0-1 0,0 0 0,0-8 0,-1-122 0,-3 55 0,3 73 0,-1 0 0,1 0 0,-2 0 0,1 0 0,-1 1 0,0-1 0,-1 0 0,0 1 0,-7-14 0,8 17 0,-1 0 0,1 0 0,-1 1 0,0-1 0,0 1 0,-1-1 0,1 1 0,0 0 0,-1 0 0,0 1 0,0-1 0,0 1 0,0 0 0,0 0 0,0 0 0,-1 0 0,1 1 0,-7-2 0,-33-1 0,0 1 0,-63 5 0,49 0 0,54-3 0,-1 1 0,1 0 0,0 1 0,0-1 0,0 1 0,0 0 0,-1 0 0,1 0 0,0 0 0,1 1 0,-1 0 0,0-1 0,0 1 0,1 1 0,-1-1 0,1 0 0,0 1 0,-1 0 0,1 0 0,0 0 0,1 0 0,-5 6 0,3-4-97,0 1-1,0-1 1,0 1-1,1 0 1,-1 0-1,2 0 1,-1 0-1,1 0 1,0 1-1,0-1 1,0 1-1,1 0 0,-1 7 1,2 1-6729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20.962"/>
    </inkml:context>
    <inkml:brush xml:id="br0">
      <inkml:brushProperty name="width" value="0.1" units="cm"/>
      <inkml:brushProperty name="height" value="0.1" units="cm"/>
      <inkml:brushProperty name="color" value="#E71224"/>
    </inkml:brush>
  </inkml:definitions>
  <inkml:trace contextRef="#ctx0" brushRef="#br0">1 210 24575,'2'0'0,"0"-1"0,0 1 0,0-1 0,0 1 0,-1-1 0,1 0 0,0 0 0,0 0 0,-1 0 0,1 0 0,0 0 0,-1-1 0,1 1 0,-1 0 0,0-1 0,1 1 0,-1-1 0,0 0 0,0 1 0,0-1 0,1-3 0,21-46 0,-16 33 0,0 1 0,-3 7 0,0-1 0,1 1 0,0 1 0,7-11 0,-10 17 0,0 0 0,1 1 0,-1-1 0,1 1 0,-1 0 0,1 0 0,0 0 0,0 0 0,0 0 0,0 1 0,0-1 0,0 1 0,0 0 0,1 0 0,-1 0 0,0 0 0,6 0 0,28-2 0,0 3 0,56 5 0,-90-5 0,0 0 0,0 1 0,0-1 0,0 1 0,0 0 0,0 0 0,-1 0 0,1 0 0,0 1 0,-1-1 0,1 1 0,-1-1 0,1 1 0,-1 0 0,0 0 0,1 0 0,-1 0 0,0 0 0,-1 1 0,1-1 0,0 1 0,-1-1 0,1 1 0,-1-1 0,0 1 0,0 0 0,0 0 0,1 5 0,1 7 0,-2-1 0,0 0 0,0 1 0,-4 27 0,2-10 0,0-25 0,0-1 0,0 1 0,-1-1 0,1 1 0,-2-1 0,1 0 0,0 0 0,-1 0 0,0 0 0,-1 0 0,0-1 0,1 1 0,-2-1 0,-8 9 0,-5 4 0,-1-1 0,-32 21 0,28-23 0,-1-1 0,0 0 0,-1-2 0,0-1 0,-32 9 0,53-18 0,0-1 0,-1 1 0,1-1 0,0 1 0,0 1 0,0-1 0,0 0 0,0 1 0,0 0 0,-4 4 0,6-4 0,0 0 0,0 0 0,1 0 0,-1 0 0,1 0 0,0 0 0,0 0 0,0 0 0,0 1 0,1-1 0,-1 0 0,1 1 0,-1-1 0,2 6 0,-1-5 0,-1 5 0,1 0 0,1-1 0,0 1 0,0-1 0,3 12 0,-3-17 0,0-1 0,0 0 0,0 0 0,0 0 0,0 0 0,0 0 0,1 0 0,-1 0 0,1 0 0,-1-1 0,1 1 0,0-1 0,0 1 0,0-1 0,0 1 0,0-1 0,0 0 0,0 0 0,0 0 0,0 0 0,0-1 0,1 1 0,-1 0 0,4 0 0,6 0 0,-1 0 0,1 0 0,0-1 0,-1 0 0,23-5 0,54-17 0,-54 12 0,11-1 0,1 3 0,52-3 0,-62 8 0,12 2 211,17-1-183,-60 2-161,-1-1-1,0 0 0,0 0 1,0 0-1,0 0 0,0-1 0,0 1 1,0-1-1,0 0 0,0 0 1,5-5-1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37.15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24575,'1'6'0,"0"-1"0,1 0 0,-1 0 0,1 0 0,1 0 0,-1 0 0,5 6 0,1 5 0,9 15 0,1 0 0,40 50 0,-27-39 0,64 106 0,-39-57 0,-49-81 0,0-1 0,0 1 0,1-1 0,0 0 0,1-1 0,0 0 0,0-1 0,1 1 0,0-2 0,0 1 0,0-1 0,1-1 0,0 0 0,0-1 0,0 0 0,1 0 0,0-1 0,-1-1 0,1 0 0,18 0 0,5 0 0,1-1 0,40-5 0,-62 2 0,1 0 0,-1-1 0,1-1 0,-1 0 0,0-1 0,-1 0 0,25-14 0,-33 16 0,0 0 0,0-1 0,-1 0 0,0 0 0,0 0 0,0-1 0,0 1 0,-1-1 0,1 0 0,-1 0 0,0 0 0,-1 0 0,1-1 0,-1 1 0,0-1 0,0 1 0,-1-1 0,1-8 0,1-9 0,-2 0 0,-1 1 0,-3-36 0,-1 8 0,5 10 0,0 28 0,0 1 0,-2-1 0,1 1 0,-1-1 0,-4-17 0,3 26 0,1-1 0,-1 0 0,0 0 0,0 1 0,0 0 0,-1-1 0,1 1 0,-1 0 0,0 0 0,0 0 0,0 0 0,0 1 0,-1-1 0,1 1 0,0 0 0,-1 0 0,0 0 0,1 0 0,-1 1 0,0 0 0,-5-2 0,1 1 0,-1 1 0,1-1 0,-1 1 0,0 1 0,1-1 0,-1 2 0,0-1 0,-16 4 0,11-1 0,-1 1 0,1 0 0,-21 10 0,29-11 0,0 1 0,-1 0 0,2 0 0,-1 0 0,1 1 0,-1-1 0,1 1 0,0 1 0,-6 8 0,-6 13 0,1 2 0,1 0 0,-13 36 0,4-8 0,10-28 0,3 1 0,0 0 0,2 0 0,1 1 0,1 0 0,2 1 0,1-1 0,1 45 0,3-14 0,2 51 0,0-104 0,0-1 0,1 1 0,0-1 0,0 0 0,1 0 0,0 0 0,0 0 0,10 12 0,-3-2 0,-8-14 0,0 1 0,0 0 0,1-1 0,0 1 0,0-1 0,0 0 0,0-1 0,0 1 0,1-1 0,-1 1 0,1-1 0,0-1 0,0 1 0,9 2 0,-2-1 0,0-2 0,0 0 0,0 0 0,0-2 0,22 0 0,96-2 0,-142 3 0,1-1 0,0 1 0,-1 1 0,1 0 0,0 1 0,0 0 0,0 0 0,0 1 0,1 1 0,-15 8 0,20-10 0,-1 1 0,1 0 0,0 0 0,0 0 0,0 1 0,1 0 0,-1-1 0,1 2 0,0-1 0,1 0 0,-1 1 0,1 0 0,0 0 0,1 0 0,-1 0 0,1 0 0,1 1 0,-1-1 0,-1 13 0,2-7 0,0 1 0,-1 0 0,-1-1 0,-7 24 0,5-22 0,1 0 0,1 0 0,0 0 0,1 1 0,-1 18 0,4 78 0,2-43 0,-3-67 0,4 132 0,-2-114 0,1 0 0,0 0 0,1-1 0,1 1 0,8 17 0,-9-29 0,-1-1 0,1 1 0,0-1 0,1 0 0,0 0 0,0 0 0,0-1 0,1 0 0,-1 0 0,1 0 0,1-1 0,-1 0 0,0 0 0,1 0 0,0-1 0,0 0 0,0 0 0,0-1 0,1 0 0,8 2 0,-3-2 0,-1 0 0,1-1 0,0 0 0,0-1 0,0 0 0,-1-1 0,1-1 0,0 0 0,-1-1 0,1 0 0,15-6 0,-12 0 0,0 0 0,0-1 0,0 0 0,-1-1 0,-1-1 0,0-1 0,-1 0 0,16-19 0,12-11 0,-5 7 0,-12 14 0,-1-1 0,-1-1 0,-1 0 0,32-52 0,-17 7 0,-3-2 0,-3-1 0,-4-1 0,19-81 0,-44 150 0,12-47 0,-1 0 0,-2 0 0,4-98 0,-13 56 0,-4-155 0,2 237 0,0-1 0,-1 0 0,0 1 0,-1 0 0,-5-16 0,6 23 0,0 0 0,0 0 0,0 0 0,0 0 0,-1 0 0,1 0 0,-1 1 0,0-1 0,0 1 0,0 0 0,-1 0 0,1 0 0,-1 0 0,0 0 0,1 1 0,-9-4 0,10 5 0,0 0 0,0 1 0,0-1 0,0 1 0,0 0 0,0-1 0,0 1 0,0 0 0,0 0 0,-1 0 0,1 0 0,0 1 0,0-1 0,0 1 0,0-1 0,0 1 0,0 0 0,1-1 0,-3 2 0,0 0 0,1 1 0,0-1 0,0 1 0,0 0 0,0 0 0,0 0 0,1 0 0,-1 0 0,-2 5 0,-1 4 0,0 0 0,1 0 0,0 1 0,-6 23 0,-3 30 0,3 0 0,3 1 0,0 122 0,9 222 0,8-303 0,0-7 0,-10 29 0,2 68 0,0-189 0,0 0 0,1 0 0,0 0 0,1-1 0,0 1 0,0 0 0,8 14 0,1-4 0,0 0 0,15 18 0,-25-35 0,-1 0 0,1 0 0,-1 0 0,1-1 0,0 1 0,0 0 0,0-1 0,0 1 0,0-1 0,0 1 0,0-1 0,0 0 0,0 0 0,1 0 0,-1 0 0,1-1 0,-1 1 0,0-1 0,1 1 0,-1-1 0,1 0 0,-1 0 0,1 0 0,-1 0 0,5-1 0,-3 0 0,0-1 0,0 1 0,0-1 0,-1 0 0,1-1 0,-1 1 0,0 0 0,1-1 0,-1 0 0,0 0 0,0 0 0,-1 0 0,1 0 0,-1 0 0,3-5 0,15-28 0,30-74 0,-33 68 0,29-51 0,-27 60 0,19-43 0,-32 62 0,-1 0 0,-1-1 0,0 0 0,-1 0 0,2-30 0,-1 17 0,0 0 0,1 1 0,18-50 0,-13 45 0,-1-1 0,5-39 0,-3-18 0,-5-1 0,-7-136 0,1 216 0,-1 1 0,-1-1 0,0 1 0,0-1 0,-1 1 0,0 0 0,-1 0 0,0 0 0,-9-14 0,12 22 0,0 1 0,-1 0 0,1-1 0,-1 1 0,1 0 0,-1 0 0,0 0 0,1 0 0,-1 0 0,0 0 0,0 0 0,0 1 0,0-1 0,0 1 0,-2-1 0,3 1 0,0 0 0,0 0 0,0 0 0,0 0 0,0 0 0,0 0 0,0 0 0,0 0 0,0 1 0,0-1 0,0 0 0,0 1 0,0-1 0,0 1 0,0-1 0,0 1 0,0-1 0,0 1 0,0 0 0,0-1 0,1 1 0,-1 0 0,0 0 0,1-1 0,-1 1 0,0 0 0,1 0 0,-1 0 0,1 0 0,-1 1 0,-3 10 0,1 0 0,1 1 0,0-1 0,0 1 0,2-1 0,0 17 0,-1 3 0,-13 894 0,14-897 0,2-1 0,2 1 0,0 0 0,2-1 0,15 47 0,-13-51 0,-1 1 0,0 0 0,3 39 0,-9-58 0,1 0 0,0 0 0,0 0 0,0 0 0,1 0 0,0-1 0,0 1 0,1-1 0,-1 1 0,1-1 0,0-1 0,1 1 0,-1 0 0,1-1 0,0 0 0,0 0 0,0 0 0,0-1 0,10 5 0,-9-5 0,-1-1 0,0 0 0,1 0 0,-1 0 0,1-1 0,0 0 0,0 0 0,-1 0 0,12 0 0,-13-2 0,-1 1 0,1 0 0,0-1 0,-1 0 0,1 0 0,-1 0 0,1 0 0,-1-1 0,0 0 0,1 1 0,-1-1 0,0 0 0,0 0 0,0-1 0,0 1 0,2-4 0,29-27 0,46-35 0,-44 39 0,49-35 0,-57 46 0,-1-2 0,-2-1 0,28-27 0,-49 42 0,1 0 0,-1 0 0,0 0 0,0 0 0,-1-1 0,0 0 0,0 0 0,-1 0 0,0 0 0,0 0 0,0 0 0,0-10 0,0-9 0,-2 0 0,-3-31 0,1 13 0,2 40 0,0 1 0,0 0 0,0-1 0,-1 1 0,1 0 0,-1 0 0,0 0 0,0-1 0,0 1 0,-1 0 0,-1-4 0,1 5 0,1 1 0,-1 0 0,1-1 0,-1 1 0,0 0 0,1 0 0,-1 0 0,0 0 0,0 0 0,0 0 0,1 0 0,-1 1 0,0-1 0,0 1 0,0-1 0,0 1 0,0 0 0,-1 0 0,-2 0 0,-1-1 0,0 1 0,0 0 0,0 0 0,1 1 0,-1-1 0,0 1 0,0 0 0,0 1 0,1 0 0,-1 0 0,1 0 0,-1 0 0,1 1 0,0 0 0,0 0 0,0 0 0,0 1 0,1-1 0,-1 1 0,1 0 0,0 1 0,-4 5 0,2-3 0,0 1 0,1 0 0,0 1 0,0-1 0,1 1 0,0-1 0,1 1 0,0 1 0,0-1 0,1 0 0,-2 19 0,0 7 0,-2 8 0,1 50 0,5-65 0,-1-16 0,0 0 0,1-1 0,1 1 0,0 0 0,1 0 0,0-1 0,0 1 0,2-1 0,-1 0 0,8 15 0,-2-10 0,1-1 0,1 0 0,1 0 0,0-1 0,0-1 0,2 0 0,0-1 0,16 12 0,-24-20 0,2 0 0,-1-1 0,0 0 0,1 0 0,-1 0 0,1-1 0,0 0 0,12 1 0,66 3 0,-81-6 0,24 1 0,-18 1 0,0-1 0,-1-1 0,1 0 0,0-1 0,-1 0 0,1 0 0,11-4 0,-20 4 0,1-1 0,-1 1 0,0-1 0,0 0 0,1 0 0,-1 0 0,0 0 0,0 0 0,-1 0 0,1-1 0,0 1 0,1-3 0,17-35 0,-15 28 0,-3 7-124,1-1 0,-1 0 0,-1 1 0,1-1 0,-1 0 0,0 0-1,0 0 1,0 0 0,-1 0 0,0-9 0,-3-4-6702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43.68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362 743 24575,'-21'-1'0,"-38"-7"0,41 4 0,0 2 0,0 0 0,-20 1 0,32 2 0,1 0 0,-1 1 0,1-1 0,-1 1 0,1 0 0,0 1 0,0-1 0,0 1 0,0 0 0,0 0 0,1 0 0,-1 1 0,1 0 0,-5 5 0,-2 2 0,1 2 0,0-1 0,-15 25 0,21-30 0,1 1 0,0-1 0,0 1 0,-3 15 0,4-14 0,0-1 0,-1 1 0,-6 12 0,6-13 0,0 0 0,0 0 0,0 0 0,1 1 0,0-1 0,1 1 0,-1 12 0,3 65 0,1-40 0,-1-36 0,-1 0 0,2 0 0,-1 0 0,2 0 0,-1 0 0,1 0 0,1-1 0,-1 1 0,11 17 0,-12-25 0,0 0 0,0 0 0,0 0 0,0 0 0,0 0 0,0-1 0,1 1 0,-1-1 0,1 1 0,-1-1 0,1 0 0,-1 0 0,1 0 0,0 0 0,0 0 0,-1-1 0,1 1 0,3-1 0,8 1 0,0 0 0,21-3 0,-12 0 0,-10 2 0,-5 0 0,0 0 0,0-1 0,0 0 0,0 0 0,12-4 0,-18 4 0,1 0 0,-1 0 0,0 0 0,0 0 0,0 0 0,0-1 0,0 1 0,0-1 0,0 0 0,-1 0 0,1 1 0,0-1 0,-1 0 0,0 0 0,1 0 0,-1-1 0,0 1 0,0 0 0,0 0 0,0-1 0,-1 1 0,2-4 0,38-167 0,-20 60 0,4-20 0,-15 92 0,3-59 0,-8 61 0,2-123 0,1-1 0,3-127 0,-10 265 0,0 1091 0,1-1028 0,1-1 0,2 1 0,9 41 0,-12-74 0,1 0 0,-1 1 0,1-1 0,0 0 0,0 0 0,0-1 0,1 1 0,0 0 0,0-1 0,0 0 0,5 6 0,-6-8 0,0-1 0,1 1 0,-1-1 0,0 1 0,1-1 0,-1 0 0,0 0 0,1 0 0,-1 0 0,1-1 0,0 1 0,-1 0 0,1-1 0,0 0 0,-1 0 0,1 0 0,0 0 0,-1 0 0,1 0 0,-1-1 0,1 1 0,0-1 0,-1 0 0,4-1 0,-1 0 0,0 0 0,0-1 0,0 0 0,0 0 0,0 0 0,-1 0 0,1-1 0,-1 0 0,0 0 0,0 0 0,0 0 0,-1-1 0,4-4 0,3-9 0,0 0 0,9-26 0,11-20 0,-16 40 0,-1-1 0,14-37 0,-22 47 0,-1 0 0,-1 0 0,0 0 0,0-1 0,-1-29 0,-2 36 0,1 4 0,-1 0 0,0 1 0,0-1 0,0 0 0,-1 1 0,1-1 0,-1 0 0,0 1 0,-1-1 0,1 1 0,-1-1 0,-3-6 0,5 11 0,-1 0 0,1 0 0,0 0 0,0 0 0,0 0 0,-1 0 0,1 0 0,0 0 0,0 0 0,0 0 0,-1 0 0,1 0 0,0 0 0,0 0 0,0 0 0,-1 0 0,1 1 0,0-1 0,0 0 0,0 0 0,0 0 0,-1 0 0,1 0 0,0 0 0,0 1 0,0-1 0,0 0 0,0 0 0,0 0 0,0 0 0,-1 1 0,1-1 0,0 0 0,0 0 0,0 0 0,0 1 0,0-1 0,0 0 0,0 0 0,0 0 0,0 1 0,0-1 0,0 0 0,0 0 0,0 0 0,0 1 0,0-1 0,0 0 0,1 1 0,-3 12 0,0 32 0,4 61 0,0-92 0,1-1 0,0 1 0,1-1 0,10 24 0,-9-26 0,0 0 0,-1 1 0,-1 0 0,0 0 0,0 0 0,0 16 0,-3-20 0,1 0 0,-1-1 0,2 1 0,-1 0 0,1-1 0,0 0 0,0 1 0,1-1 0,0 0 0,7 13 0,-7-16 0,1 0 0,-1 0 0,1 0 0,0 0 0,0 0 0,0-1 0,0 0 0,1 0 0,0 0 0,-1 0 0,1-1 0,0 0 0,0 0 0,0 0 0,0 0 0,8 0 0,11 2 0,1-1 0,1-1 0,-1-1 0,41-4 0,-64 3 0,0 0 0,1 0 0,-1-1 0,0 1 0,0-1 0,1 0 0,-1 0 0,0 0 0,0 0 0,0 0 0,0 0 0,0 0 0,0-1 0,0 1 0,-1 0 0,1-1 0,0 0 0,-1 1 0,1-1 0,-1 0 0,0 0 0,0 0 0,1 0 0,-1 0 0,0 0 0,-1 0 0,1-1 0,1-3 0,-1-5 0,1 1 0,-2-1 0,1 0 0,-1 0 0,-2-11 0,0-5 0,2-72 0,-2-46 0,2 141 0,0-1 0,-1 1 0,0 0 0,1 0 0,-1 0 0,-1-1 0,1 1 0,-1 0 0,1 1 0,-1-1 0,0 0 0,-1 0 0,1 1 0,-1-1 0,1 1 0,-1 0 0,0 0 0,0 0 0,-1 0 0,1 0 0,0 1 0,-1 0 0,-7-4 0,1 2 0,0 0 0,-1 1 0,1 1 0,-1 0 0,0 0 0,0 1 0,1 0 0,-15 1 0,3 0 0,9 0 0,0 0 0,0 1 0,-13 3 0,22-4 0,0 1 0,0 1 0,0-1 0,0 1 0,0-1 0,0 1 0,1 0 0,-1 0 0,1 1 0,0-1 0,-1 1 0,1 0 0,-4 5 0,2-2 0,1 1 0,0 0 0,0 0 0,0 0 0,1 0 0,0 0 0,1 1 0,-1 0 0,2-1 0,-1 1 0,1 0 0,0 0 0,0 0 0,1 0 0,0 0 0,1 0 0,0 0 0,2 11 0,-2-16 0,0 0 0,1 0 0,-1-1 0,0 1 0,1 0 0,-1-1 0,1 1 0,0-1 0,0 0 0,0 1 0,0-1 0,0 0 0,1 0 0,-1 0 0,1-1 0,-1 1 0,1-1 0,0 1 0,-1-1 0,1 0 0,0 0 0,0 0 0,0 0 0,0 0 0,0-1 0,3 1 0,12 1 0,-1 0 0,1-1 0,21-2 0,-28 1 0,3-1 0,1 2 0,0-2 0,-1 0 0,1 0 0,0-2 0,-1 1 0,27-10 0,-30 8 0,0 1 0,0 0 0,0 1 0,0 0 0,1 1 0,-1 0 0,13 1 0,-7 0 0,34-5 0,-44 3 0,0 0 0,-1 0 0,1-1 0,-1 0 0,0 0 0,0-1 0,0 1 0,0-1 0,-1-1 0,1 1 0,-1-1 0,8-10 0,23-18 0,-33 31 0,0-1 0,-1 1 0,1-1 0,-1 1 0,0-1 0,0 0 0,0 0 0,0 0 0,0 0 0,-1 0 0,1-1 0,-1 1 0,0 0 0,1-5 0,0-1 0,-1 1 0,-1-1 0,1 0 0,-3-14 0,2 133 0,-2-36 0,2-31 0,-1-6 0,2-1 0,10 71 0,-8-91 0,1-1 0,0 0 0,7 17 0,-9-27 0,0-1 0,1 0 0,-1 0 0,1 0 0,0 0 0,0-1 0,0 1 0,0-1 0,0 1 0,1-1 0,0 0 0,-1 0 0,1-1 0,0 1 0,5 1 0,-7-3 0,0 0 0,-1-1 0,1 1 0,0-1 0,0 1 0,0-1 0,0 0 0,-1 1 0,1-1 0,0 0 0,0-1 0,0 1 0,0 0 0,0 0 0,-1-1 0,1 1 0,0-1 0,0 1 0,-1-1 0,1 0 0,0 0 0,-1 0 0,1 0 0,-1 0 0,1 0 0,-1 0 0,1 0 0,-1-1 0,0 1 0,2-2 0,3-5 0,-1 0 0,0 0 0,0-1 0,5-14 0,-1 5 0,14-29 0,-2-1 0,-2 0 0,20-77 0,-5-54 0,-29 146 0,-2 1 0,-1-1 0,-4-58 0,0 17 0,2-260 0,0 980 0,1-627 0,1 0 0,1-1 0,9 33 0,-7-32 0,0 0 0,-2 1 0,2 25 0,-5-32 0,0 0 0,1 0 0,1 0 0,0 0 0,0-1 0,1 1 0,1-1 0,9 22 0,-10-27 0,1-1 0,-1 0 0,1 0 0,0 0 0,0 0 0,1-1 0,0 0 0,0 0 0,7 6 0,-7-8 0,-1 0 0,1 0 0,0 0 0,1-1 0,-1 0 0,0 0 0,1-1 0,-1 0 0,1 1 0,-1-2 0,1 1 0,7-1 0,-9 1 0,1-1 0,-1 0 0,1 0 0,-1 0 0,1 0 0,-1-1 0,1 0 0,-1 0 0,0 0 0,1-1 0,-1 1 0,0-1 0,0 0 0,0 0 0,0 0 0,-1-1 0,1 1 0,0-1 0,-1 0 0,0 0 0,0 0 0,0-1 0,0 1 0,0-1 0,2-4 0,0 1 0,0 0 0,-1-1 0,0 1 0,-1-1 0,0 0 0,0 0 0,-1 0 0,1 0 0,0-12 0,12-49 332,-9 44-1180,5-33-1,-10 43-5977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45.12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89 50 24575,'0'-2'0,"-1"0"0,1 0 0,0-1 0,-1 1 0,0 0 0,1 0 0,-1 0 0,0 0 0,0 0 0,0 0 0,-1 0 0,1 0 0,0 0 0,-1 0 0,1 1 0,-1-1 0,1 1 0,-1-1 0,0 1 0,0-1 0,0 1 0,0 0 0,0 0 0,0 0 0,0 0 0,-3-1 0,4 2 0,-1-1 0,1 1 0,-1-1 0,1 1 0,-1 0 0,1 0 0,-1 0 0,1 0 0,-1 0 0,1 0 0,-1 0 0,1 0 0,-1 1 0,1-1 0,-1 1 0,1-1 0,0 1 0,-1-1 0,1 1 0,0 0 0,-1 0 0,1-1 0,0 1 0,0 0 0,0 0 0,-1 0 0,1 0 0,0 1 0,1-1 0,-1 0 0,0 0 0,0 1 0,0-1 0,1 0 0,-1 1 0,1-1 0,-1 0 0,1 1 0,-1 2 0,0 2 57,0 1 0,0-1 0,0 0 0,1 1 0,1 7 0,-1-12-139,0 0 1,0 0 0,1 0 0,-1 0-1,1 0 1,-1 0 0,1 0-1,0 0 1,0-1 0,-1 1 0,1 0-1,1 0 1,-1-1 0,0 1 0,0-1-1,1 1 1,-1-1 0,0 0 0,1 1-1,3 1 1,5 1-6745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46.09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18 24575,'0'-1'0,"0"1"0,1-1 0,-1 0 0,0 1 0,1-1 0,-1 0 0,1 1 0,-1-1 0,1 1 0,-1-1 0,1 1 0,-1-1 0,1 1 0,0-1 0,-1 1 0,1 0 0,0-1 0,-1 1 0,1 0 0,0-1 0,-1 1 0,1 0 0,0 0 0,0 0 0,-1 0 0,2 0 0,25-3 0,-23 2 0,234-2 158,-131 5-1681,-91-2-5303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50.88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2 307 24575,'-2'-247'0,"2"245"0,0 0 0,0 0 0,1 1 0,-1-1 0,0 0 0,1 0 0,0 0 0,-1 0 0,1 1 0,0-1 0,0 0 0,0 1 0,0-1 0,0 0 0,0 1 0,0-1 0,0 1 0,1 0 0,-1-1 0,1 1 0,-1 0 0,1 0 0,-1 0 0,1 0 0,0 0 0,-1 0 0,1 1 0,0-1 0,0 0 0,0 1 0,3-1 0,7-1 0,1 0 0,0 1 0,24 1 0,-6-1 0,1-3 0,-24 2 0,0 1 0,0 0 0,0 0 0,0 1 0,0 0 0,0 0 0,0 1 0,0 0 0,-1 0 0,14 5 0,5 4 0,-18-8 0,-1 1 0,0 0 0,1 1 0,11 7 0,-16-9 0,-1 0 0,0 0 0,0 0 0,0 0 0,0 0 0,-1 1 0,1-1 0,0 0 0,-1 1 0,0 0 0,0-1 0,0 1 0,0 0 0,0-1 0,0 1 0,0 0 0,0 5 0,-1 6 0,0 0 0,-1 1 0,0-1 0,-1 0 0,-1 1 0,0-1 0,-1 0 0,-9 22 0,-8 32 0,17-49 0,2 0 0,0 0 0,2 0 0,0 1 0,3 25 0,-3-42 0,1 0 0,-1 0 0,1 0 0,0 0 0,0 0 0,0-1 0,0 1 0,1 0 0,-1 0 0,1-1 0,-1 1 0,1-1 0,0 0 0,0 1 0,0-1 0,0 0 0,0 0 0,1 0 0,-1 0 0,1-1 0,-1 1 0,1-1 0,-1 1 0,1-1 0,0 0 0,0 0 0,0 0 0,0 0 0,0-1 0,0 1 0,0-1 0,3 0 0,12 1 0,-1-1 0,0 0 0,0-2 0,24-4 0,-34 5 0,2 0 0,9-2 0,0 0 0,0-1 0,0-1 0,27-11 0,-41 15 0,1-2 0,-1 1 0,0 0 0,0-1 0,0 0 0,-1 0 0,1 0 0,-1 0 0,0-1 0,1 1 0,-1-1 0,-1 0 0,1 0 0,-1 0 0,1 0 0,-1 0 0,0-1 0,-1 1 0,1-1 0,-1 1 0,0-1 0,1-9 0,1-41 0,-3 33 0,5-30 0,-4 48 0,6-59 0,-6 57 0,-1 0 0,0 0 0,-1-1 0,1 1 0,-1 0 0,-1 0 0,1 0 0,-3-6 0,2 10 0,1 0 0,-1 0 0,1 0 0,-1 0 0,1 0 0,-1 1 0,0-1 0,0 0 0,0 1 0,0 0 0,0-1 0,0 1 0,-1 0 0,1 0 0,0 1 0,-1-1 0,1 0 0,0 1 0,-1-1 0,1 1 0,-1 0 0,-3 0 0,-6-1 0,-1 1 0,-23 3 0,34-2 0,-1-1 0,1 1 0,-1 0 0,1-1 0,0 1 0,-1 0 0,1 0 0,0 1 0,0-1 0,0 0 0,0 1 0,0-1 0,0 1 0,0 0 0,-3 3 0,2-1 0,0 1 0,1-1 0,-1 1 0,1-1 0,0 1 0,0 0 0,-2 6 0,1 5 0,0 0 0,0 1 0,1 28 0,1-30 0,-1 37 0,3 0 0,1-1 0,12 65 0,-11-105 0,1 0 0,-1 0 0,2 0 0,-1-1 0,2 0 0,-1 0 0,11 14 0,-11-17 0,0-1 0,0 0 0,1 0 0,0 0 0,0-1 0,0 0 0,1 0 0,-1 0 0,1-1 0,0 0 0,10 4 0,-13-6 0,1-1 0,-1 0 0,0 0 0,0 0 0,1 0 0,-1-1 0,0 1 0,1-1 0,-1 0 0,1-1 0,-1 1 0,0-1 0,5-1 0,-6 1 0,0 0 0,0 0 0,-1-1 0,1 1 0,0-1 0,-1 0 0,0 0 0,1 0 0,-1 0 0,0 0 0,0-1 0,0 1 0,0 0 0,-1-1 0,1 0 0,-1 1 0,1-1 0,-1 0 0,1-3 0,5-17 0,-1-1 0,0 0 0,2-42 0,-5 37 0,1 1 0,9-29 0,-5 27 0,-4 14 0,0 1 0,1 0 0,0 0 0,1 0 0,1 1 0,13-21 0,-18 32 0,1 1 0,-1-1 0,1 1 0,0-1 0,0 1 0,0 0 0,0 0 0,0 0 0,1 1 0,-1-1 0,0 1 0,1 0 0,-1 0 0,1 0 0,0 0 0,-1 0 0,1 1 0,0 0 0,-1 0 0,1 0 0,0 0 0,-1 0 0,1 1 0,4 1 0,-3-1 0,1 0 0,-1 1 0,0 0 0,0 0 0,0 0 0,0 0 0,0 1 0,0 0 0,0 0 0,-1 1 0,1-1 0,-1 1 0,0 0 0,0 0 0,4 6 0,-2 1 0,1 1 0,-2 0 0,1 1 0,-2-1 0,1 1 0,3 23 0,6 81 0,-13 49 0,9-245 0,21-86 0,-25 131 0,-5 25 0,0 0 0,1-1 0,0 1 0,4-11 0,-5 18 0,0 0 0,0-1 0,0 1 0,1 0 0,-1 0 0,0 0 0,1 0 0,0 1 0,-1-1 0,1 0 0,0 1 0,0-1 0,0 1 0,0-1 0,0 1 0,0 0 0,0 0 0,0 0 0,1 0 0,4-1 0,12-1 0,2 1 0,-1 1 0,0 1 0,40 5 0,-53-5 0,1 1 0,0 1 0,-1 0 0,1 0 0,-1 0 0,1 1 0,-1 0 0,0 0 0,13 9 0,-16-9 0,0 0 0,0 1 0,-1-1 0,1 1 0,-1 0 0,0 0 0,0 0 0,0 0 0,-1 0 0,0 1 0,0-1 0,0 1 0,0-1 0,0 1 0,-1 0 0,1 7 0,2 46 0,-4-43 0,1-1 0,0 1 0,6 25 0,-5-36 0,-1 1 0,1-1 0,-1 0 0,1 0 0,0 0 0,1 0 0,-1-1 0,1 1 0,0 0 0,0-1 0,0 0 0,0 0 0,0 0 0,1 0 0,-1 0 0,8 3 0,-10-5 0,0 0 0,0 0 0,0-1 0,0 1 0,1 0 0,-1-1 0,0 1 0,0-1 0,0 0 0,1 1 0,-1-1 0,0 0 0,1 0 0,-1 0 0,0 0 0,1 0 0,-1 0 0,0 0 0,1 0 0,-1 0 0,0-1 0,0 1 0,1 0 0,-1-1 0,0 1 0,0-1 0,0 1 0,1-1 0,-1 0 0,0 0 0,0 1 0,0-1 0,0 0 0,0 0 0,-1 0 0,1 0 0,0 0 0,0 0 0,0 0 0,-1-1 0,1 1 0,0-2 0,2-6 0,0 0 0,-1 0 0,0 0 0,0 0 0,0-10 0,-1 4 0,5-23 232,7-45-1829,-9 68-5229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55.4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393 514 24575,'-4'0'0,"-1"-1"0,1 0 0,0 0 0,0-1 0,0 1 0,0-1 0,-8-4 0,-13-5 0,21 10 0,-1 0 0,0 1 0,0 0 0,1 0 0,-1 0 0,0 0 0,1 1 0,-1 0 0,0 0 0,1 0 0,-1 1 0,1-1 0,0 1 0,-1 0 0,1 0 0,0 1 0,0-1 0,0 1 0,1 0 0,-1 0 0,-5 6 0,-4 4 0,0 1 0,1 0 0,1 1 0,-11 19 0,11-19 0,1-1 0,-2-1 0,-20 20 0,18-20 0,0 1 0,-19 27 0,29-34 0,0-1 0,1 1 0,0 0 0,0 0 0,0 0 0,1 1 0,0-1 0,0 0 0,1 1 0,0-1 0,0 1 0,1 0 0,0-1 0,1 1 0,-1 0 0,1-1 0,1 1 0,2 8 0,-3-11 0,1 0 0,0 0 0,1 0 0,-1 0 0,1 0 0,0-1 0,0 1 0,0-1 0,1 0 0,-1 0 0,1 0 0,0 0 0,1-1 0,-1 1 0,0-1 0,1 0 0,0-1 0,0 1 0,-1-1 0,2 0 0,-1 0 0,0 0 0,0-1 0,0 0 0,1 0 0,5 0 0,31 2 0,0-3 0,45-5 0,-75 2 0,0 0 0,0-1 0,0 0 0,-1-1 0,0-1 0,0 0 0,0 0 0,-1-1 0,1 0 0,12-13 0,-16 13 0,-1 0 0,0-1 0,0 1 0,0-1 0,-1-1 0,0 1 0,-1-1 0,0 0 0,0 0 0,-1 0 0,0-1 0,-1 1 0,3-18 0,-1-11 0,-2 0 0,-3-48 0,-1 40 0,1-36 0,2-183 0,2 242 0,0 1 0,1-1 0,15-40 0,3-17 0,-22 79 0,0 0 0,0 0 0,0 0 0,0 0 0,1 0 0,-1 0 0,0 0 0,1 0 0,-1 0 0,0 0 0,1 0 0,-1 1 0,1-1 0,0 0 0,-1 0 0,1 0 0,1-1 0,-2 2 0,1 0 0,-1 1 0,1-1 0,-1 0 0,0 0 0,1 0 0,-1 1 0,1-1 0,-1 0 0,0 0 0,1 1 0,-1-1 0,0 0 0,1 1 0,-1-1 0,0 0 0,1 1 0,-1-1 0,0 1 0,0-1 0,0 0 0,1 1 0,-1-1 0,0 1 0,0 0 0,11 38 0,-5 23 0,-2-1 0,-5 65 0,0-44 0,0 357 0,1-430 0,0 0 0,1 0 0,1-1 0,0 1 0,0 0 0,0-1 0,1 1 0,0-1 0,9 15 0,-10-19 0,1 1 0,-1-1 0,1 0 0,0-1 0,0 1 0,1-1 0,-1 1 0,1-1 0,0 0 0,0 0 0,0 0 0,0-1 0,0 0 0,1 1 0,-1-2 0,1 1 0,-1 0 0,1-1 0,6 1 0,-3-1 0,1 0 0,-1-1 0,0 0 0,1 0 0,-1-1 0,1 0 0,-1-1 0,0 0 0,0 0 0,1-1 0,-2 0 0,1 0 0,9-6 0,-5 1 0,0 0 0,-1-1 0,0 0 0,-1 0 0,0-1 0,0-1 0,9-13 0,-11 12 0,0-1 0,0-1 0,-1 1 0,-1-1 0,0-1 0,-1 1 0,-1-1 0,0 1 0,2-19 0,-2 3 0,-2 0 0,-1-1 0,-4-47 0,3 76 0,0 0 0,-1-1 0,1 1 0,-1-1 0,0 1 0,1 0 0,-1 0 0,0-1 0,-1 1 0,1 0 0,0 0 0,-1 0 0,1 0 0,-1 0 0,1 1 0,-1-1 0,0 0 0,0 1 0,-2-2 0,3 2 0,0 1 0,0-1 0,0 1 0,0-1 0,0 1 0,-1 0 0,1 0 0,0-1 0,0 1 0,-1 0 0,1 0 0,0 0 0,0 0 0,0 1 0,-1-1 0,1 0 0,0 0 0,0 1 0,0-1 0,0 1 0,-1-1 0,1 1 0,0-1 0,0 1 0,0 0 0,0 0 0,0-1 0,1 1 0,-1 0 0,0 0 0,0 0 0,0 0 0,1 0 0,-1 0 0,0 0 0,1 0 0,-1 0 0,0 2 0,-2 4 0,-1 0 0,2 0 0,-1 0 0,1 0 0,0 0 0,0 0 0,1 1 0,0-1 0,0 1 0,0-1 0,1 1 0,1-1 0,1 12 0,-1-14 0,0-1 0,0 1 0,0-1 0,1 0 0,0 1 0,0-1 0,0 0 0,0 0 0,1 0 0,0 0 0,0-1 0,0 1 0,0-1 0,0 0 0,1 0 0,-1 0 0,1 0 0,0 0 0,0-1 0,0 1 0,0-1 0,8 3 0,-1-3 0,0 1 0,0-1 0,0 0 0,0-1 0,1-1 0,13 0 0,15 0 0,-38 0 0,0 1 0,-1-1 0,1 0 0,0 1 0,-1 0 0,1-1 0,0 1 0,-1 0 0,1 0 0,-1 0 0,1-1 0,-1 2 0,0-1 0,1 0 0,-1 0 0,0 0 0,0 1 0,0-1 0,0 1 0,0-1 0,0 0 0,0 1 0,0 0 0,0-1 0,-1 1 0,1 0 0,-1-1 0,1 1 0,-1 0 0,0-1 0,0 5 0,2 7 0,-2-1 0,0 1 0,-3 20 0,2-9 0,-1 3 0,1-17 0,0 0 0,1 0 0,0 1 0,0-1 0,1 0 0,4 18 0,-4-27 0,0 1 0,0 0 0,0-1 0,0 1 0,0-1 0,0 0 0,1 1 0,-1-1 0,0 0 0,1 0 0,-1 0 0,1 0 0,-1 0 0,1 0 0,0 0 0,-1 0 0,1-1 0,0 1 0,0-1 0,-1 1 0,1-1 0,0 0 0,2 1 0,7 0 0,0-1 0,20-1 0,-12 0 0,209 0 0,88-2 0,-301 2 0,51-4 0,-62 4 0,1 1 0,-1-2 0,0 1 0,1 0 0,-1-1 0,0 0 0,0 0 0,0 0 0,0 0 0,0-1 0,5-4 0,-7 5 0,-1 0 0,1 0 0,-1 0 0,1 0 0,-1-1 0,0 1 0,0 0 0,0-1 0,0 1 0,-1-1 0,1 1 0,-1-1 0,1 1 0,-1-1 0,0 1 0,0-1 0,0 0 0,0-2 0,-2-8 0,0 0 0,-6-19 0,0-2 0,7-17 0,2 43 0,-1 0 0,0 1 0,0-1 0,0 1 0,-1-1 0,0 0 0,-1 1 0,0-1 0,0 1 0,0 0 0,-5-9 0,5 14 0,0 0 0,0 0 0,0 0 0,0 0 0,0 1 0,0-1 0,-1 1 0,1-1 0,-1 1 0,1 0 0,-1 0 0,1 0 0,-1 0 0,0 0 0,0 0 0,1 1 0,-1 0 0,-4-1 0,-8 1 0,0 0 0,-19 2 0,8 0 0,23-2 0,-1 0 0,0 1 0,0-1 0,0 1 0,0 0 0,1 0 0,-1 0 0,0 1 0,1-1 0,-1 1 0,1 0 0,-1 0 0,1 0 0,0 1 0,0-1 0,-4 5 0,0 1 0,0 1 0,1 0 0,0 0 0,-7 14 0,-8 14 0,16-28 0,0 1 0,1 0 0,0 0 0,0 0 0,1 0 0,1 0 0,0 0 0,0 1 0,1 0 0,0-1 0,1 1 0,0-1 0,1 1 0,2 14 0,-2-20 0,0 0 0,1 0 0,-1 1 0,1-1 0,1 0 0,-1-1 0,1 1 0,5 8 0,31 35 0,-23-30 0,-12-13 0,1 0 0,0-1 0,1 1 0,-1-1 0,1 0 0,-1 0 0,1-1 0,1 0 0,-1 0 0,0 0 0,1-1 0,-1 0 0,1 0 0,-1-1 0,8 2 0,12-1 0,-1-1 0,46-4 0,-12 1 0,-40 2 0,-1-1 0,0-1 0,0 0 0,0-2 0,26-7 0,-42 10-124,1 0 0,-1 0 0,0 0 0,0-1 0,0 1 0,0 0-1,0-1 1,0 0 0,0 1 0,1-4 0,5-5-6702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4.728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3 24575,'1'11'0,"0"0"0,0 0 0,1 0 0,0 0 0,1-1 0,0 1 0,1-1 0,0 0 0,1 0 0,0 0 0,0 0 0,9 11 0,8 7 0,2 0 0,37 34 0,-11-13 0,27 32 0,107 145 0,-153-186 0,55 57 0,-53-62 0,-27-27 0,0 0 0,0 0 0,-1 0 0,0 1 0,-1 0 0,0 0 0,0 0 0,-1 1 0,0-1 0,0 1 0,-1 0 0,-1 0 0,0-1 0,0 1 0,-1 0 0,0 0 0,0 0 0,-3 13 0,2-19 0,0-1 0,1 1 0,-1 0 0,0-1 0,-1 1 0,1-1 0,-1 0 0,1 1 0,-1-1 0,0 0 0,0 0 0,-1 0 0,1 0 0,-5 3 0,3-2 0,-1 0 0,0-1 0,0 0 0,0 0 0,0 0 0,-1-1 0,1 0 0,-8 3 0,-9-1 0,1 0 0,-1-1 0,-40 0 0,52-3 0,-1 0 0,0 0 0,0 0 0,0-1 0,0-1 0,1 0 0,-14-4 0,18 4 0,0-1 0,0 1 0,1-1 0,-1-1 0,1 1 0,0-1 0,0 0 0,0 0 0,0 0 0,1-1 0,-1 0 0,-3-5 0,-3-6 0,1 0 0,1-1 0,0 0 0,1 0 0,1-1 0,0 0 0,-6-29 0,8 18 0,0 1 0,2-1 0,2 0 0,1-41 0,2 57 0,-1 0 0,2 1 0,-1-1 0,2 1 0,0-1 0,0 1 0,1 0 0,1 0 0,9-15 0,7-6 0,47-51 0,8-12 0,-71 86 0,0-1 0,0 0 0,-1 0 0,0-1 0,-1 0 0,-1 1 0,1-1 0,2-24 0,-4 11 0,-1-1 0,-1 0 0,-4-31 0,4 54 0,-1 1 0,0 0 0,1-1 0,-1 1 0,0 0 0,0 0 0,-1-1 0,1 1 0,0 0 0,-1 0 0,1 0 0,-1 1 0,1-1 0,-1 0 0,0 0 0,0 1 0,0-1 0,0 1 0,0 0 0,0 0 0,0-1 0,-1 1 0,1 1 0,0-1 0,0 0 0,-1 0 0,-3 0 0,-9-1 0,1 0 0,0 0 0,-22 2 0,23 0 0,-255 2-1365,252-2-5461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58.22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453 546 24575,'-10'0'0,"1"0"0,0 0 0,-1-1 0,1 0 0,-11-4 0,17 4 0,-1 0 0,1-1 0,-1 0 0,1 0 0,-1 0 0,1 0 0,0-1 0,0 1 0,0-1 0,1 0 0,-1 0 0,1 0 0,-1 0 0,1 0 0,-2-4 0,-3-6 0,0-1 0,1 1 0,1-1 0,0-1 0,-4-20 0,3 5 0,-3-51 0,8 63 0,1 0 0,0 1 0,1-1 0,0 1 0,2-1 0,4-17 0,-4 28 0,-1 0 0,1 0 0,0 0 0,1 0 0,0 1 0,0-1 0,0 1 0,1 0 0,0 0 0,0 1 0,0-1 0,1 1 0,0 0 0,0 1 0,0-1 0,11-5 0,-6 4 0,1 0 0,0 1 0,-1 0 0,24-5 0,-30 9 0,0 0 0,-1 1 0,1-1 0,0 1 0,0 0 0,-1 1 0,1-1 0,0 1 0,-1 0 0,1 0 0,0 0 0,-1 1 0,1-1 0,-1 1 0,0 0 0,5 3 0,23 15 0,-19-13 0,-1 1 0,0 0 0,-1 0 0,1 1 0,15 17 0,-21-19 0,1 0 0,-1 1 0,-1 0 0,0 0 0,0 0 0,0 1 0,-1-1 0,0 1 0,-1 0 0,0 0 0,0 1 0,-1-1 0,0 1 0,-1-1 0,0 1 0,0 9 0,-1 1 0,0 3 0,-5 38 0,4-53 0,0-1 0,-1 0 0,0 1 0,-1-1 0,0 0 0,0 0 0,0-1 0,-1 1 0,-5 7 0,-6 4 0,0 0 0,-1-1 0,-35 27 0,-63 37 0,34-25 0,60-43 0,-36 18 0,44-25 0,-1 0 0,1 1 0,0 0 0,1 1 0,0 0 0,0 1 0,1 0 0,-12 14 0,10-9 0,1 1 0,1 0 0,1 0 0,0 1 0,0 1 0,-8 26 0,12-29 0,0-1 0,-1 0 0,-1 0 0,-9 14 0,0 0 0,-18 46 0,15-31 0,13-29 0,3-7 0,0 0 0,0 0 0,0 1 0,1-1 0,-3 13 0,5-17 0,0-1 0,0 1 0,0-1 0,0 0 0,0 1 0,0-1 0,0 1 0,1-1 0,-1 0 0,1 1 0,-1-1 0,1 0 0,-1 0 0,1 1 0,0-1 0,-1 0 0,1 0 0,0 0 0,0 0 0,0 0 0,0 0 0,0 0 0,0 0 0,0 0 0,0 0 0,0-1 0,1 1 0,-1 0 0,0-1 0,0 1 0,1-1 0,-1 1 0,0-1 0,3 1 0,14 2 0,1 0 0,0-2 0,0 0 0,-1-1 0,30-3 0,10 0 0,131 3-1365,-173 0-5461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7:59.5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584 107 24575,'-1'-4'0,"1"1"0,-1 0 0,0-1 0,0 1 0,0 0 0,0 0 0,0 0 0,-1 0 0,0 0 0,1 0 0,-1 0 0,0 1 0,0-1 0,-1 0 0,1 1 0,-3-3 0,0 1 0,0 0 0,0 0 0,0 0 0,0 1 0,-1 0 0,1 0 0,-11-4 0,-9 1 0,-1 1 0,1 0 0,-1 2 0,0 1 0,-1 2 0,1 0 0,0 1 0,0 2 0,0 1 0,1 1 0,-1 1 0,1 1 0,0 1 0,-30 15 0,51-22 0,1 1 0,-1 0 0,1 0 0,0 0 0,0 0 0,0 1 0,0-1 0,0 1 0,0-1 0,1 1 0,-1 0 0,-3 7 0,4-5 0,0-1 0,0 1 0,1 0 0,-1 0 0,1 0 0,0 0 0,1 0 0,-1 0 0,1 7 0,-2 25 0,-11 57 0,7-54 0,-2 42 0,6-48 0,0-11 0,2-1 0,0 1 0,1-1 0,5 26 0,-3-37 0,1 0 0,0-1 0,9 15 0,-8-14 0,1 1 0,6 20 0,-8-20 0,0 0 0,2 0 0,-1-1 0,1 0 0,1 0 0,0 0 0,0-1 0,1 0 0,1 0 0,0-1 0,0 0 0,0 0 0,1-1 0,1-1 0,-1 0 0,24 12 0,-26-16 49,0-1 0,0 0 0,1-1-1,-1 1 1,1-1 0,10-1 0,-15 0-87,-1 0 0,0-1 0,1 1 0,-1-1 0,0 1 0,0-1 0,0 0 0,5-3 0,-7 4-24,0-1 0,0 0 0,1 0 0,-1 0 0,0 1 0,0-1 0,0 0 0,-1 0 0,1 0 0,0 0 0,0-1 0,-1 1-1,1 0 1,0 0 0,-1 0 0,1-1 0,-1 1 0,1 0 0,-1 0 0,0-1 0,0 0 0,0-13-6764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8:00.93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24575,'397'0'0,"-389"1"20,0-1-1,1 2 0,-1 0 1,0 0-1,0 0 0,12 6 1,9 2-1521,-15-6-5325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8:02.05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24575,'446'0'-1365,"-431"0"-5461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8:02.56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24575,'3'0'0,"4"0"0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8:07.06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24575,'0'0'-8191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8:07.86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24575,'0'0'-8191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8:08.53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24575,'0'3'0,"0"4"0,0 3 0,0 4 0,3-2 0,0 1 0,1-2-8191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39.22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24575,'2'70'0,"16"101"0,48 186 0,-48-257 0,10 184 0,-24 104 0,-4-110 0,9-41 0,0 89 0,-1-189 0,0 6 0,-8-135 0,0 0 0,0 0 0,0 1 0,1-1 0,1 0 0,-1 0 0,5 12 0,-3-16-1365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43.0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24575,'8723'0'0,"-8720"0"0,-1 0 0,0 1 0,0-1 0,0 1 0,1-1 0,-1 1 0,0 0 0,0 0 0,0 0 0,0 0 0,0 0 0,-1 0 0,1 1 0,0-1 0,0 0 0,-1 1 0,1 0 0,-1-1 0,1 1 0,-1 0 0,0 0 0,0 0 0,0 0 0,0 0 0,0 0 0,0 0 0,0 0 0,-1 0 0,1 0 0,0 3 0,2 9 0,-1 0 0,0 0 0,-1 23 0,0-24 0,0 429 0,-4-201 0,3 1514 0,-3-1727 342,3-27-408,0 0 0,-1 0 1,1 0-1,0 0 0,-1-1 1,0 1-1,1 0 0,-1 0 1,1 0-1,-1-1 1,0 1-1,1 0 0,-1-1 1,0 1-1,0 0 0,0-1 1,1 1-1,-1-1 0,0 0 1,0 1-1,0-1 1,0 0-1,0 1 0,0-1 1,-1 0-1,-13 1-6760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5.765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0 24575,'0'14'0,"-1"-9"0,1 0 0,0 1 0,1-1 0,-1 0 0,3 10 0,-2-13 0,-1-1 0,1 1 0,0-1 0,0 1 0,0-1 0,0 1 0,0-1 0,0 1 0,0-1 0,0 0 0,1 0 0,-1 0 0,0 0 0,1 0 0,-1 0 0,1 0 0,-1 0 0,1 0 0,0-1 0,-1 1 0,1-1 0,2 1 0,14 3 0,0-1 0,1-1 0,-1 0 0,33-2 0,74-14 0,-37-1 0,-32 4 0,1 3 0,92-2 0,-133 11-1365,-2-1-5461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45.38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1 110 24575,'7'-1'0,"1"1"0,-1-1 0,0-1 0,11-3 0,19-3 0,565-23-184,-529 30-27,208-1-1370,2490 0-1514,-1363 4 5923,-854-28-1276,-83 1-861,477 23-691,-491 3 0,433-1 0,-859-3-1365,-23 0-5461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48.2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35 24575,'5945'0'-10304,"-4305"0"20608,-721 0-10304,-860-5 342,-54 5-498,0-1 1,-1 0 0,1 0 0,-1-1 0,0 1 0,1-1 0,-1 0-1,0 0 1,0-1 0,6-3 0,-3-3-6671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0.4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3 171 24575,'-1'-25'0,"0"13"0,1 1 0,0-1 0,3-18 0,-2 27 0,-1 0 0,1 0 0,0 1 0,0-1 0,0 0 0,0 1 0,1-1 0,-1 1 0,1-1 0,-1 1 0,1-1 0,0 1 0,0 0 0,0 0 0,0 0 0,0 0 0,1 0 0,-1 1 0,4-3 0,5-1 0,1 0 0,0 0 0,0 1 0,0 1 0,1 0 0,20-2 0,75 3 0,-66 3 0,-33-1 0,1 2 0,-1-1 0,1 1 0,-1 0 0,0 1 0,0 0 0,0 1 0,0 0 0,8 5 0,-10-5 0,0 0 0,0 1 0,0 0 0,-1 0 0,1 0 0,-1 1 0,0 0 0,-1 0 0,0 1 0,8 11 0,-11-14 0,-1-1 0,1 1 0,-1-1 0,0 1 0,0-1 0,0 1 0,0-1 0,-1 1 0,1 0 0,-1-1 0,0 1 0,0 0 0,-1 0 0,1-1 0,-1 1 0,1 0 0,-1-1 0,0 1 0,-1-1 0,-2 7 0,0-3 0,0-1 0,-1 0 0,1 0 0,-1-1 0,0 1 0,-1-1 0,1 0 0,-1 0 0,-9 5 0,12-7 0,-1-1 0,1 1 0,1 0 0,-1 0 0,0 0 0,1 0 0,0 0 0,-1 0 0,1 1 0,0-1 0,1 1 0,-1 0 0,1-1 0,0 1 0,0 0 0,0 0 0,0 0 0,0 4 0,0 10 0,0 0 0,4 34 0,0-8 0,-3 7-1365,0-37-5461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1.0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24575,'3'0'0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3.6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312 1 24575,'-24'-1'0,"0"2"0,0 1 0,-43 8 0,58-7 0,0 0 0,0 0 0,0 1 0,0 0 0,1 0 0,-1 1 0,1 0 0,0 1 0,1-1 0,-1 2 0,1-1 0,-9 12 0,10-11 0,0 1 0,0 0 0,1 1 0,0 0 0,0-1 0,1 2 0,0-1 0,1 0 0,0 1 0,0-1 0,1 1 0,1 0 0,-1 0 0,2 0 0,-1 0 0,2 14 0,-1 30 0,-1-36 0,0 0 0,2 0 0,0 0 0,1 0 0,0 0 0,2 0 0,7 24 0,-8-36 0,1-1 0,-1 0 0,1 0 0,0 0 0,0 0 0,0-1 0,1 1 0,-1-1 0,1 0 0,0-1 0,0 1 0,1-1 0,10 5 0,9 3 0,48 14 0,-55-19 0,-5-2 0,-1-1 0,1-1 0,0 0 0,0 0 0,1-1 0,-1-1 0,0 0 0,0-1 0,0 0 0,0-1 0,15-4 0,-25 5 0,-1-1 0,0 1 0,1-1 0,-1 1 0,0-1 0,1 0 0,-1 0 0,0 0 0,0 0 0,-1 0 0,1 0 0,0 0 0,-1-1 0,1 1 0,-1-1 0,0 1 0,0-1 0,0 1 0,0-1 0,0 0 0,-1 0 0,1 1 0,-1-1 0,0 0 0,1 0 0,-2-3 0,1 1 0,0 0 0,0-1 0,-1 2 0,1-1 0,-1 0 0,-1 0 0,1 0 0,-1 0 0,1 1 0,-1-1 0,-1 0 0,1 1 0,-1 0 0,-3-5 0,1 4 0,1 1 0,-1 0 0,0 0 0,0 1 0,-1-1 0,1 1 0,-1 1 0,1-1 0,-1 1 0,0 0 0,0 0 0,0 0 0,0 1 0,-9-1 0,-9 0 0,-1 1 0,-34 4 0,4-1 0,30-2 0,16-1 0,1 1 0,-1 0 0,0 0 0,0 1 0,-12 3 0,19-3 0,-1 0 0,1 0 0,-1 0 0,1 0 0,0 0 0,0 0 0,0 1 0,-1-1 0,2 1 0,-1 0 0,0 0 0,0 0 0,0 0 0,1 0 0,-1 0 0,1 0 0,0 0 0,-1 0 0,1 1 0,0-1 0,0 1 0,1-1 0,-2 3 0,-3 29-1365,4-19-5461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5.5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24575,'1'18'0,"6"33"0,1 7 0,-5 340 0,-5-216 0,3-153 0,0 1 0,7 40 0,-2-16 0,-6-45 0,0 1 0,1-1 0,0 0 0,1 0 0,0 0 0,0 0 0,1 0 0,5 11 0,0-5 0,-4-8 0,1 1 0,-1 0 0,-1 1 0,0-1 0,3 12 0,-4-13-136,-1-1-1,1 1 1,0-1-1,0 1 1,0-1-1,1 0 1,0 0-1,1 0 0,5 7 1,-1-5-6690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6:58.7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363 18 24575,'3'-2'0,"1"0"0,-1 1 0,0-1 0,1 1 0,0 0 0,-1 0 0,1 0 0,-1 1 0,1-1 0,0 1 0,0 0 0,3 0 0,3-1 0,260-4 0,-180 7 0,-278 14 0,-31 2 0,216-18 0,0 0 0,-1 0 0,1 0 0,0 0 0,0 0 0,-1 1 0,1 0 0,0-1 0,0 1 0,0 0 0,-1 1 0,1-1 0,1 0 0,-1 1 0,0 0 0,0 0 0,0 0 0,1 0 0,-1 0 0,1 0 0,0 1 0,0-1 0,0 1 0,0-1 0,0 1 0,0 0 0,1 0 0,-1 0 0,1 0 0,0 0 0,0 0 0,0 0 0,0 0 0,0 1 0,1-1 0,-1 0 0,1 0 0,0 1 0,0 2 0,0 24 0,0-1 0,2 0 0,1 0 0,10 44 0,-13-70 0,1-1 0,0 0 0,0 0 0,0 0 0,1 0 0,-1 0 0,0-1 0,1 1 0,-1 0 0,1 0 0,0-1 0,-1 1 0,1-1 0,0 0 0,0 1 0,0-1 0,0 0 0,0 0 0,0 0 0,0 0 0,0-1 0,1 1 0,-1-1 0,0 1 0,0-1 0,3 0 0,9 2 0,0-2 0,0 1 0,17-3 0,-10 0 0,-14 2 0,0 0 0,0 1 0,0-1 0,0 1 0,0 1 0,-1-1 0,1 1 0,-1 1 0,1-1 0,-1 1 0,1 0 0,5 4 0,0 2 0,0 0 0,-1 0 0,0 2 0,15 16 0,-15-14 0,0 0 0,17 28 0,-24-34 0,-1 0 0,0 0 0,0 0 0,-1 0 0,0 1 0,0-1 0,0 1 0,-1-1 0,0 9 0,-1-5 0,1 0 0,-2 0 0,0-1 0,0 1 0,-1 0 0,-3 11 0,3-16 0,0 0 0,-1 0 0,0-1 0,0 1 0,0-1 0,-1 1 0,0-1 0,0 0 0,0 0 0,-1-1 0,-7 7 0,0-2 0,0 0 0,0-1 0,-1-1 0,0 0 0,0 0 0,-1-1 0,0-1 0,-27 7 0,13-7 0,0-1 0,0-2 0,-48 0 0,31-3 0,12 2 0,-34-5 0,56 2 0,-1 0 0,1-1 0,0 1 0,0-2 0,1 0 0,-20-10 0,22 10 0,1 0 0,-1-1 0,1 0 0,0-1 0,0 1 0,-11-13 0,15 14 0,1 0 0,-1 0 0,1 0 0,-1 0 0,1-1 0,1 1 0,-1-1 0,1 0 0,-1 1 0,1-1 0,1 0 0,-1 0 0,1 0 0,0-5 0,0 2-151,0 0-1,1 0 0,0 0 0,1 0 1,0 0-1,0 0 0,0 0 1,8-14-1,-3 8-6674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0.5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24575,'0'907'0,"1"-887"0,6 36 0,-3-35 0,1 29 0,-5 152-1365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2.7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36 1 24575,'1'80'0,"-3"90"0,0-146 0,-2-1 0,-7 28 0,6-35 0,1 1 0,1-1 0,0 1 0,2 0 0,0 29 0,1-45 0,0 1 0,1 0 0,-1-1 0,1 1 0,0-1 0,0 1 0,-1-1 0,1 1 0,0-1 0,0 1 0,0-1 0,0 0 0,1 0 0,-1 1 0,0-1 0,0 0 0,1 0 0,-1 0 0,1 0 0,-1-1 0,1 1 0,-1 0 0,1-1 0,-1 1 0,1-1 0,0 1 0,2 0 0,7 0 0,0 1 0,-1-1 0,14 0 0,-14-1 0,217-4 0,-219 4 0,0-1 0,0-1 0,-1 1 0,1-1 0,-1 0 0,1-1 0,-1 0 0,0 0 0,0-1 0,10-6 0,-14 8 0,-1 0 0,1 0 0,-1-1 0,0 1 0,0 0 0,0-1 0,0 0 0,-1 1 0,1-1 0,-1 0 0,1 0 0,-1 0 0,0 0 0,0 0 0,0 0 0,-1 0 0,1-1 0,-1 1 0,0 0 0,1 0 0,-1 0 0,-1-1 0,1 1 0,0 0 0,-1 0 0,0 0 0,0 0 0,-1-4 0,-5-10-1365,-1 2-5461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4.223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24575,'0'460'-1365,"0"-445"-5461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6.624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7 0 24575,'2'18'0,"-1"0"0,9 30 0,-1 3 0,3 91 0,-10 193 0,-4-160 0,3-139 0,-2 43 0,1-78 4,0-1-1,0 0 0,0 0 0,0 0 1,0 1-1,0-1 0,0 0 1,0 0-1,0 0 0,0 1 0,0-1 1,0 0-1,0 0 0,0 0 0,0 1 1,0-1-1,0 0 0,0 0 1,0 0-1,0 1 0,0-1 0,0 0 1,0 0-1,-1 0 0,1 1 1,0-1-1,0 0 0,0 0 0,0 0 1,0 0-1,-1 0 0,1 1 1,0-1-1,0 0 0,0 0 0,-1 0 1,1 0-1,0 0 0,0 0 0,0 0 1,-1 0-1,1 0 0,0 0 1,0 0-1,0 0 0,-1 0 0,1 0 1,0 0-1,0 0 0,0 0 1,-1 0-1,-9-11 168,-6-20-1878,8 12-5119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7.24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463 0 24575,'-14'1'0,"1"0"0,-1 1 0,1 1 0,-1 0 0,1 1 0,0 0 0,0 1 0,1 0 0,-1 1 0,1 0 0,1 1 0,-1 1 0,-10 9 0,-15 14 0,1 2 0,-40 48 0,58-62 0,7-5 0,0 0 0,1 1 0,0 0 0,2 0 0,0 1 0,0 0 0,1 1 0,1-1 0,1 1 0,1 0 0,-4 26 0,1 16 0,3 0 0,5 64 0,-1-70 0,1-8 0,14 86 0,-15-129 0,0 1 0,1-1 0,-1 1 0,1-1 0,0 1 0,0-1 0,0 0 0,0 0 0,0 1 0,0-1 0,1 0 0,-1 0 0,1 0 0,-1 0 0,1 0 0,0-1 0,0 1 0,-1 0 0,1-1 0,1 1 0,-1-1 0,0 0 0,0 0 0,3 1 0,3 0 0,0 0 0,0-1 0,1 0 0,-1 0 0,0-1 0,10-1 0,-5 0 0,-1 0 0,0 0 0,0-1 0,0-1 0,0 0 0,-1 0 0,1-2 0,-1 1 0,20-12 0,-26 13 0,1-1 0,-1 1 0,-1-1 0,1 0 0,0-1 0,-1 1 0,0-1 0,0 0 0,-1 0 0,1 0 0,-1 0 0,0-1 0,0 1 0,-1-1 0,1 0 0,-1 1 0,-1-1 0,1 0 0,-1-1 0,0 1 0,0-8 0,-1 7 0,1-14 0,-4-39 0,3 56 0,-1-1 0,0 0 0,0 0 0,0 0 0,-1 1 0,1-1 0,-1 1 0,0-1 0,-1 1 0,1-1 0,-1 1 0,0 0 0,-5-6 0,5 7 0,0 1 0,-1 1 0,1-1 0,0 0 0,0 1 0,-1-1 0,1 1 0,-1 0 0,1 0 0,-1 0 0,0 1 0,1-1 0,-5 1 0,-53 2 0,32 0 0,10-2 0,11 0 0,-1 0 0,0 1 0,1-1 0,0 2 0,-12 2 0,17-3 0,1 0 0,-1 0 0,0 1 0,0-1 0,0 1 0,1 0 0,-1 0 0,1 0 0,0 0 0,-1 0 0,1 1 0,0-1 0,0 1 0,1-1 0,-1 1 0,0 0 0,1 0 0,-2 3 0,0 5-79,0-1-1,0 1 1,1 0-1,1 0 1,0 1-1,0-1 1,1 0-1,2 12 1,-2-12-571,0 4-6176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8.12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24575,'41'10'0,"32"-3"0,142-5 0,-117-4 0,267 2 0,-363 0 8,2 0-114,-1 0 1,1 0-1,-1 0 1,1 0-1,-1-1 0,1 1 1,-1-1-1,1 0 0,-1 0 1,1 0-1,-1 0 1,4-3-1,1-3-6720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08.8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0 24575,'0'446'-1365,"0"-432"-5461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1.191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5 106 24575,'0'0'0,"0"0"0,0 0 0,-1 0 0,1 0 0,0 0 0,0 0 0,0 0 0,-1 0 0,1 0 0,0 0 0,0 0 0,0 0 0,0 0 0,-1 0 0,1 0 0,0 0 0,0-1 0,0 1 0,0 0 0,-1 0 0,1 0 0,0 0 0,0 0 0,0-1 0,0 1 0,0 0 0,0 0 0,0 0 0,-1 0 0,1-1 0,0 1 0,0 0 0,0 0 0,0 0 0,0 0 0,0-1 0,0 1 0,0 0 0,0 0 0,0 0 0,0-1 0,0 1 0,0 0 0,0 0 0,0 0 0,0-1 0,0 1 0,0 0 0,1 0 0,-1 0 0,0 0 0,0-1 0,0 1 0,0 0 0,0 0 0,0 0 0,0 0 0,1 0 0,-1-1 0,0 1 0,11-12 0,-1 5 0,1 1 0,-1 0 0,1 1 0,1 0 0,-1 1 0,18-4 0,75-14 0,-96 21 0,55-8 0,118-4 0,-510 17 0,318-4 0,0 0 0,0 1 0,0 0 0,-14 4 0,22-5 0,1 1 0,0 0 0,-1-1 0,1 1 0,0 0 0,0 0 0,0 0 0,0 1 0,0-1 0,0 1 0,0-1 0,0 1 0,0-1 0,1 1 0,-1 0 0,1 0 0,-1 0 0,1 0 0,0 0 0,0 0 0,0 0 0,0 0 0,0 1 0,0-1 0,0 4 0,0 10 0,0 0 0,2 0 0,0 0 0,1 0 0,0 0 0,2 0 0,0-1 0,10 26 0,-8-22 0,0-1 0,-1 1 0,-1 0 0,-1 1 0,1 26 0,-5 97 0,1-145 0,1 0 0,-1 0 0,1 0 0,0 0 0,0 0 0,0 0 0,0 0 0,0 0 0,1 0 0,-1 0 0,0 1 0,1-1 0,0 0 0,2-2 0,29-19 0,-22 18 0,0 0 0,1 1 0,0 1 0,0-1 0,0 2 0,0 0 0,0 0 0,14 1 0,101 5 0,-104-2 0,0 1 0,0 2 0,0 0 0,-1 1 0,1 1 0,-2 0 0,1 2 0,-1 1 0,0 1 0,-1 1 0,33 25 0,-49-33 0,0 0 0,0 0 0,-1 0 0,0 1 0,1 0 0,-2-1 0,1 1 0,-1 0 0,1 1 0,-1-1 0,-1 0 0,1 1 0,-1-1 0,0 1 0,1 10 0,-1-1 0,-1 0 0,-1 0 0,0 0 0,-6 27 0,4-33 0,0 0 0,0 0 0,-1-1 0,0 1 0,0-1 0,-1 0 0,-1 0 0,1-1 0,-1 1 0,-11 10 0,-8 5 0,-42 32 0,44-38 0,0-2 0,-1 0 0,0-1 0,-2-1 0,-26 9 0,38-17 0,1-1 0,-1 0 0,0-1 0,0-1 0,0 0 0,-1-1 0,1-1 0,0 0 0,-1-1 0,1 0 0,-27-7 0,32 5 0,0-1 0,0 0 0,0-1 0,1 0 0,0-1 0,0 0 0,0 0 0,1-1 0,0 1 0,0-2 0,0 1 0,1-1 0,0 0 0,1 0 0,0 0 0,0-1 0,-5-13 0,8 18-170,1 0-1,0-1 0,0 1 1,0 0-1,1-1 0,0 1 1,0-7-1,2-7-6655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2.3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24575,'0'3'0,"9"1"0,11 0 0,12-1 0,17-1 0,23-1 0,18 0 0,13-1 0,-5 0 0,-17 0 0,-24 0 0,-22 0-8191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3.08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24575,'0'462'0,"0"-460"10,2 25 319,-2-26-403,0 0 0,0 0 0,0 0 0,0 0 0,0 0-1,1 0 1,-1 0 0,0 0 0,1 0 0,-1-1 0,1 1 0,-1 0 0,1 0 0,-1 0 0,1 0 0,0-1-1,-1 1 1,1 0 0,0-1 0,0 1 0,-1 0 0,3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4.4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72 0 24575,'-1'35'0,"0"1"0,-3-1 0,-8 36 0,-10 88 0,5-29 0,12-104 0,1 0 0,1 0 0,1 0 0,1 0 0,5 41 0,-4-65 0,1 0 0,0 0 0,0 0 0,-1 0 0,1 0 0,1 0 0,-1 0 0,0-1 0,0 1 0,1 0 0,-1-1 0,1 1 0,-1-1 0,1 1 0,0-1 0,0 0 0,-1 0 0,1 0 0,0 0 0,0 0 0,0 0 0,0 0 0,0-1 0,0 1 0,0-1 0,4 1 0,7 1 0,0-1 0,0 0 0,17-2 0,-15 1 0,41-1 0,117-3 0,-171 4-54,0 0-1,-1 0 0,1 0 1,-1 0-1,1 0 1,0-1-1,-1 1 0,1-1 1,-1 1-1,1-1 1,-1 0-1,1 1 0,-1-1 1,0 0-1,1 0 0,-1 0 1,0 0-1,0 0 1,1 0-1,-1 0 0,0-1 1,0 1-1,0 0 1,1-2-1,1-8-6771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5.12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24575,'3'0'0,"0"3"0,1 9 0,2 6 0,0 3 0,-1 0 0,-1 0 0,-1 5 0,-2 1 0,-1 5 0,1-1 0,-2 1 0,1 0 0,0-2 0,0-3 0,-1-4 0,1-2 0,0-6-8191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6.16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24575,'240'0'-1365,"-226"0"-5461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6.75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1 24575,'3'0'0,"3"0"0,5 3 0,2 0 0,3 1 0,3-1 0,3-1 0,-1-1 0,0 0 0,-1-1 0,1 0 0,1 0 0,-3 0-8191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35:37.689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0 567 24575,'14'-9'0,"-1"0"0,0 0 0,-1-2 0,0 1 0,20-24 0,-15 15 0,132-142 0,44-46 0,-187 200 0,0 1 0,-1-1 0,0 0 0,0 0 0,0 0 0,-1-1 0,0 1 0,-1-1 0,3-10 0,-5 17 0,-1 0 0,0 0 0,0 1 0,1-1 0,-1 0 0,1 0 0,-1 0 0,0 0 0,1 0 0,0 1 0,-1-1 0,1 0 0,-1 0 0,1 1 0,0-1 0,0 0 0,1 0 0,-2 1 0,1 0 0,-1 0 0,0 0 0,1 0 0,-1 1 0,1-1 0,-1 0 0,0 0 0,1 0 0,-1 1 0,0-1 0,1 0 0,-1 1 0,0-1 0,0 0 0,1 1 0,-1-1 0,0 0 0,0 1 0,1-1 0,-1 0 0,0 1 0,0-1 0,0 1 0,0-1 0,0 1 0,7 37 0,-5 301 0,-4-164 0,1-43 0,2 153 0,23-4 0,-22-269 0,-1-6 0,-1-1 0,1 1 0,0-1 0,0 1 0,1-1 0,0 0 0,0 1 0,0-1 0,5 8 0,-7-13 0,0 0 0,0 0 0,0 0 0,0 0 0,0 0 0,0 0 0,0 0 0,0 0 0,0 0 0,0 0 0,0 0 0,0 0 0,1 0 0,-1 0 0,0 0 0,0 0 0,0 0 0,0 0 0,0 0 0,0 0 0,0 0 0,0 0 0,0 0 0,0 0 0,0 0 0,1 0 0,-1 0 0,0 0 0,0 0 0,0 0 0,0 0 0,0 0 0,0 0 0,0 0 0,0 0 0,0 0 0,0 0 0,0 0 0,0 0 0,0 0 0,0 0 0,1 0 0,-1 0 0,0 0 0,0 0 0,0 0 0,0 0 0,0-1 0,0 1 0,0 0 0,0 0 0,0 0 0,0 0 0,0 0 0,0 0 0,0 0 0,0 0 0,0 0 0,0 0 0,0 0 0,0-1 0,1-8 0,-1-9 0,-6-33-1365,2 28-5461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7.62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0 514 24575,'1'-11'0,"0"-1"0,1 0 0,0 0 0,1 1 0,0 0 0,0-1 0,2 1 0,9-19 0,6-6 0,30-39 0,-21 32 0,17-24 0,83-94 0,-129 160 0,1 0 0,-1 1 0,1-1 0,0 0 0,-1 1 0,1-1 0,0 1 0,-1-1 0,1 0 0,0 1 0,0 0 0,-1-1 0,1 1 0,0-1 0,0 1 0,0 0 0,0 0 0,0-1 0,-1 1 0,1 0 0,2 0 0,-2 0 0,-1 1 0,1-1 0,0 1 0,-1-1 0,1 0 0,-1 1 0,1-1 0,0 1 0,-1 0 0,1-1 0,-1 1 0,0-1 0,1 1 0,-1 0 0,1-1 0,-1 1 0,0 0 0,0-1 0,1 1 0,-1 1 0,2 5 0,-1 1 0,1 0 0,-1 14 0,-1-19 0,2 351 0,-5-175 0,3-144 0,7 158 0,-6-175-1365,-2-6-5461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8.954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1 105 24575,'20'-8'0,"-9"2"0,36-12 0,0 3 0,1 2 0,82-12 0,-42 15 0,105 1 0,-187 9 0,2 0 0,0 0 0,-1 0 0,1 1 0,0 0 0,12 3 0,-18-3 0,0 0 0,0 0 0,0 0 0,0 0 0,0 0 0,0 0 0,0 1 0,0-1 0,-1 1 0,1-1 0,-1 1 0,1 0 0,-1 0 0,1-1 0,-1 1 0,0 0 0,0 0 0,0 0 0,0 1 0,0-1 0,0 0 0,-1 0 0,1 4 0,2 12 0,-1-1 0,0 1 0,-2-1 0,0 1 0,-1 0 0,-1-1 0,-6 31 0,-7 4 0,-24 59 0,-6 22 0,39-112 0,1 1 0,2 0 0,0 0 0,-1 27 0,3-10 0,-2 0 0,-1 0 0,-17 64 0,21-101-50,-1-1-1,1 1 1,-1 0-1,0 0 0,0-1 1,0 1-1,1 0 1,-1-1-1,-1 1 1,1-1-1,0 1 0,0-1 1,-1 1-1,1-1 1,0 0-1,-1 0 1,1 0-1,-1 0 0,0 0 1,1 0-1,-1 0 1,0 0-1,0-1 1,1 1-1,-1 0 1,-3-1-1,-7 2-6775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19.9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61 24575,'271'-13'0,"-214"10"0,-40 2 0,1 0 0,0-1 0,-1 0 0,29-9 0,-30 6 0,1 2 0,0-1 0,-1 2 0,24-1 0,-10 1 0,-28 2-105,0 0 0,-1 0 0,1-1 0,0 1 0,0-1 0,0 1 0,-1-1 0,1 0 0,0 1 0,-1-1 0,1 0 0,1-2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4.6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248 0 24575,'-3'0'0,"0"1"0,0-1 0,0 1 0,0-1 0,0 1 0,0 0 0,0 0 0,0 1 0,1-1 0,-1 0 0,1 1 0,-1 0 0,1-1 0,-4 4 0,-28 32 0,27-28 0,-11 14 0,0 1 0,1 0 0,2 1 0,1 1 0,1 1 0,1 0 0,1 0 0,1 1 0,2 1 0,1 0 0,-7 55 0,11-26 0,2 1 0,3-1 0,2 0 0,2 0 0,4-1 0,24 87 0,-27-121 0,58 184 0,-53-176 0,1-1 0,1 0 0,2-1 0,31 43 0,-39-62 0,0-1 0,1 0 0,0 0 0,0-1 0,1 0 0,0 0 0,0-1 0,1-1 0,0 1 0,0-2 0,0 0 0,1 0 0,0-1 0,0 0 0,0-1 0,0-1 0,1 0 0,22 1 0,371-1 0,-389-2 0,-1-1 0,1-1 0,-1 0 0,17-5 0,-28 5 0,0 0 0,0 0 0,-1 0 0,1 0 0,0-1 0,-1 0 0,1 0 0,-1 0 0,0 0 0,0-1 0,0 1 0,-1-1 0,1 0 0,-1 0 0,0-1 0,4-7 0,0-3 0,0-1 0,-1 1 0,-1-1 0,-1 0 0,4-34 0,2-85 0,-10 119 0,2-55 0,-3 0 0,-15-106 0,12 148 0,-2 0 0,-2 0 0,0 0 0,-2 1 0,-1 1 0,-1 0 0,-1 0 0,-31-44 0,39 63 0,-1 1 0,0 0 0,0 0 0,-1 0 0,0 1 0,0 0 0,-1 0 0,0 1 0,1 0 0,-2 0 0,1 1 0,0 0 0,-1 1 0,0-1 0,0 2 0,0-1 0,0 1 0,0 1 0,-1-1 0,1 2 0,-10-1 0,-29 0 0,-52 5 0,95-3 0,0 0 0,1 0 0,-1 1 0,1 0 0,-1 0 0,1 0 0,-1 0 0,1 1 0,0 0 0,0-1 0,0 2 0,1-1 0,-4 4 0,-3 2 0,2 1 0,-1 1 0,-10 18 0,14-21 0,1 1 0,1-1 0,0 1 0,0 0 0,0 0 0,1 0 0,1 0 0,-2 14 0,4 78 0,0-57 0,-1-36 0,1 1 0,0-1 0,0 1 0,1-1 0,0 1 0,0-1 0,4 10 0,-4-15 0,0 1 0,-1-1 0,1 0 0,0 0 0,0 0 0,1 0 0,-1 0 0,1 0 0,-1-1 0,1 1 0,0-1 0,0 0 0,0 0 0,0 0 0,0 0 0,1 0 0,-1-1 0,1 0 0,4 2 0,16 1 0,1-1 0,-1-1 0,1-1 0,30-3 0,-11 0 0,138-1-1365,-136 2-5461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7.9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0 337 24575,'10'0'0,"1"-2"0,-1 1 0,0-1 0,0-1 0,-1 1 0,1-2 0,-1 0 0,1 0 0,-1 0 0,13-9 0,3-4 0,0-2 0,25-23 0,-37 30 0,-1 0 0,-1 0 0,0-1 0,0-1 0,-1 0 0,-1 0 0,-1-1 0,0 0 0,-1 0 0,0-1 0,6-24 0,-3 14 0,-10 26 0,0 0 0,0 0 0,0 0 0,0 0 0,1 0 0,-1 0 0,0 0 0,0-1 0,0 1 0,0 0 0,0 0 0,0 0 0,0 0 0,0 0 0,0 0 0,0 0 0,0 0 0,1 0 0,-1 0 0,0 0 0,0 0 0,0 0 0,0 0 0,0-1 0,0 1 0,0 0 0,0 0 0,1 0 0,-1 0 0,0 0 0,0 0 0,0 0 0,0 0 0,0 0 0,0 1 0,0-1 0,1 0 0,-1 0 0,0 0 0,0 0 0,0 0 0,0 0 0,0 0 0,0 0 0,0 0 0,0 0 0,1 0 0,-1 0 0,0 0 0,0 0 0,0 0 0,0 1 0,0-1 0,0 0 0,3 16 0,-4 124 0,2 22 0,0-157 0,0-1 0,1 1 0,-1-1 0,1 0 0,0 0 0,0 0 0,0 1 0,0-2 0,1 1 0,0 0 0,0 0 0,0-1 0,0 0 0,5 4 0,-3-2 0,0-1 0,0 0 0,0 0 0,1 0 0,0-1 0,0 0 0,0 0 0,0-1 0,8 3 0,-4-3 0,0 0 0,-1-1 0,1-1 0,0 1 0,0-1 0,0-1 0,0 0 0,-1 0 0,19-6 0,-11 1 0,-1 0 0,1-2 0,-1 0 0,21-15 0,-23 15 0,-4 2 0,0 0 0,0 0 0,0-1 0,-1 0 0,0-1 0,0 0 0,-1-1 0,0 0 0,0 0 0,10-18 0,-9 9 0,0 0 0,-2 0 0,0-1 0,-1 0 0,-1-1 0,4-33 0,-10 91 0,1 190 0,1-221 0,0 1 0,0-1 0,0 0 0,1 0 0,0 0 0,0 0 0,1 0 0,0-1 0,0 1 0,1-1 0,6 10 0,-7-12 0,1 0 0,0-1 0,-1 1 0,1-1 0,1 0 0,-1 0 0,0 0 0,1 0 0,-1-1 0,1 0 0,0 0 0,0 0 0,0-1 0,0 1 0,0-1 0,10 1 0,-2-1 0,1-1 0,-1 0 0,1-1 0,0 0 0,-1-1 0,0 0 0,1-1 0,-1-1 0,0 0 0,-1-1 0,1 0 0,-1-1 0,0 0 0,0-1 0,-1-1 0,0 0 0,0 0 0,0-1 0,-2 0 0,10-11 0,-14 12 0,0 0 0,-1-1 0,0 0 0,0 0 0,-1 0 0,0 0 0,1-13 0,6-43 0,-12 131 0,3 89 0,1-148 0,-1 1 0,1-1 0,0 0 0,1 0 0,0-1 0,0 1 0,0-1 0,1 1 0,0-1 0,9 11 0,6 5 0,28 25 0,-45-45 0,1 1 0,-1-1 0,1 1 0,0-1 0,0 0 0,0 0 0,0 0 0,1 0 0,-1 0 0,0-1 0,1 1 0,-1-1 0,1 0 0,0 0 0,-1-1 0,1 1 0,0-1 0,5 1 0,-3-2 0,-1 0 0,1 0 0,0-1 0,-1 0 0,1 0 0,-1 0 0,0-1 0,0 1 0,0-1 0,7-5 0,8-6 0,0 0 0,22-22 0,-36 30 0,-1 0 0,1 0 0,-1-1 0,0 1 0,-1-1 0,0-1 0,0 1 0,0 0 0,-1-1 0,4-12 0,7-26 294,-9 31-847,0 1 0,5-31 0,-9 27-6273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8.35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 1 24575,'0'0'-8191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29.185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0 0 24575,'0'3'0,"0"4"0,0 3 0,0 4 0,0 1 0,0 2 0,0 1 0,0 2 0,0 2 0,0-4-8191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0.190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229 15 24575,'0'0'0,"-1"-1"0,1 0 0,-1 0 0,0 1 0,1-1 0,-1 0 0,0 1 0,0-1 0,1 1 0,-1-1 0,0 1 0,0-1 0,0 1 0,0-1 0,0 1 0,0 0 0,1 0 0,-1-1 0,0 1 0,0 0 0,0 0 0,0 0 0,-2 0 0,1 0 0,-13-2 0,1 0 0,-1 1 0,1 1 0,-22 2 0,30-1 0,-1 0 0,0 0 0,0 1 0,1 0 0,-1 0 0,1 0 0,0 1 0,-1 0 0,1 0 0,0 1 0,-9 7 0,13-9 0,-1 2 0,1-1 0,-1 0 0,1 0 0,0 1 0,0-1 0,1 1 0,-1-1 0,1 1 0,0 0 0,0 0 0,0-1 0,0 1 0,1 0 0,-1 5 0,1 10 0,2 36 0,1-24 0,-3 6 0,-1-21 0,1-1 0,1 1 0,4 22 0,-3-33 0,-1 0 0,0-1 0,1 1 0,0-1 0,0 0 0,0 1 0,1-1 0,-1 0 0,1 0 0,0 0 0,0-1 0,0 1 0,1-1 0,-1 0 0,7 5 0,0-1 0,0-1 0,0-1 0,1 1 0,0-1 0,0-1 0,0 0 0,0-1 0,1 0 0,-1-1 0,1 0 0,0-1 0,21 0 0,-22-1 0,-2 1 0,-1-1 0,1-1 0,0 0 0,10-2 0,-16 2 0,0 0 0,0 0 0,0 0 0,0-1 0,0 0 0,0 1 0,0-1 0,0 0 0,-1 0 0,1-1 0,-1 1 0,1-1 0,-1 1 0,3-4 0,5-9-1365,0 1-5461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1.756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376 0 24575,'1'20'0,"-2"1"0,0-1 0,-2 0 0,0 0 0,-1-1 0,-1 1 0,-12 32 0,11-37 0,-1-1 0,0-1 0,-1 1 0,0-1 0,-1-1 0,0 0 0,-1 0 0,0-1 0,-1 0 0,-1 0 0,-20 14 0,15-13 86,-1 0-1,-1-2 0,-21 10 1,30-16-300,0 0 1,0-1 0,-1 0-1,1 0 1,-1-1 0,0-1-1,-21 0 1,17-1-6613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4-01-21T17:57:32.697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102 0 24575,'0'3'0,"-3"7"0,-1 4 0,1 4 0,-3 0 0,0 1 0,1 3 0,1 0 0,-1 6 0,0 0 0,-2 2 0,-3 1 0,0-2 0,0-2 0,-3-4 0,2-5-8191</inkml:trace>
</inkml:ink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.png"/><Relationship Id="rId18" Type="http://schemas.openxmlformats.org/officeDocument/2006/relationships/customXml" Target="../ink/ink9.xml"/><Relationship Id="rId26" Type="http://schemas.openxmlformats.org/officeDocument/2006/relationships/customXml" Target="../ink/ink13.xml"/><Relationship Id="rId39" Type="http://schemas.openxmlformats.org/officeDocument/2006/relationships/image" Target="../media/image20.png"/><Relationship Id="rId3" Type="http://schemas.openxmlformats.org/officeDocument/2006/relationships/image" Target="../media/image210.png"/><Relationship Id="rId21" Type="http://schemas.openxmlformats.org/officeDocument/2006/relationships/image" Target="../media/image11.png"/><Relationship Id="rId34" Type="http://schemas.openxmlformats.org/officeDocument/2006/relationships/customXml" Target="../ink/ink17.xml"/><Relationship Id="rId42" Type="http://schemas.openxmlformats.org/officeDocument/2006/relationships/customXml" Target="../ink/ink21.xml"/><Relationship Id="rId47" Type="http://schemas.openxmlformats.org/officeDocument/2006/relationships/image" Target="../media/image24.png"/><Relationship Id="rId7" Type="http://schemas.openxmlformats.org/officeDocument/2006/relationships/image" Target="../media/image4.png"/><Relationship Id="rId12" Type="http://schemas.openxmlformats.org/officeDocument/2006/relationships/customXml" Target="../ink/ink6.xml"/><Relationship Id="rId17" Type="http://schemas.openxmlformats.org/officeDocument/2006/relationships/image" Target="../media/image9.png"/><Relationship Id="rId25" Type="http://schemas.openxmlformats.org/officeDocument/2006/relationships/image" Target="../media/image13.png"/><Relationship Id="rId33" Type="http://schemas.openxmlformats.org/officeDocument/2006/relationships/image" Target="../media/image17.png"/><Relationship Id="rId38" Type="http://schemas.openxmlformats.org/officeDocument/2006/relationships/customXml" Target="../ink/ink19.xml"/><Relationship Id="rId46" Type="http://schemas.openxmlformats.org/officeDocument/2006/relationships/customXml" Target="../ink/ink23.xml"/><Relationship Id="rId2" Type="http://schemas.openxmlformats.org/officeDocument/2006/relationships/customXml" Target="../ink/ink1.xml"/><Relationship Id="rId16" Type="http://schemas.openxmlformats.org/officeDocument/2006/relationships/customXml" Target="../ink/ink8.xml"/><Relationship Id="rId20" Type="http://schemas.openxmlformats.org/officeDocument/2006/relationships/customXml" Target="../ink/ink10.xml"/><Relationship Id="rId29" Type="http://schemas.openxmlformats.org/officeDocument/2006/relationships/image" Target="../media/image15.png"/><Relationship Id="rId41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3.xml"/><Relationship Id="rId11" Type="http://schemas.openxmlformats.org/officeDocument/2006/relationships/image" Target="../media/image6.png"/><Relationship Id="rId24" Type="http://schemas.openxmlformats.org/officeDocument/2006/relationships/customXml" Target="../ink/ink12.xml"/><Relationship Id="rId32" Type="http://schemas.openxmlformats.org/officeDocument/2006/relationships/customXml" Target="../ink/ink16.xml"/><Relationship Id="rId37" Type="http://schemas.openxmlformats.org/officeDocument/2006/relationships/image" Target="../media/image19.png"/><Relationship Id="rId40" Type="http://schemas.openxmlformats.org/officeDocument/2006/relationships/customXml" Target="../ink/ink20.xml"/><Relationship Id="rId45" Type="http://schemas.openxmlformats.org/officeDocument/2006/relationships/image" Target="../media/image23.png"/><Relationship Id="rId5" Type="http://schemas.openxmlformats.org/officeDocument/2006/relationships/image" Target="../media/image3.png"/><Relationship Id="rId15" Type="http://schemas.openxmlformats.org/officeDocument/2006/relationships/image" Target="../media/image8.png"/><Relationship Id="rId23" Type="http://schemas.openxmlformats.org/officeDocument/2006/relationships/image" Target="../media/image12.png"/><Relationship Id="rId28" Type="http://schemas.openxmlformats.org/officeDocument/2006/relationships/customXml" Target="../ink/ink14.xml"/><Relationship Id="rId36" Type="http://schemas.openxmlformats.org/officeDocument/2006/relationships/customXml" Target="../ink/ink18.xml"/><Relationship Id="rId49" Type="http://schemas.openxmlformats.org/officeDocument/2006/relationships/image" Target="../media/image25.png"/><Relationship Id="rId10" Type="http://schemas.openxmlformats.org/officeDocument/2006/relationships/customXml" Target="../ink/ink5.xml"/><Relationship Id="rId19" Type="http://schemas.openxmlformats.org/officeDocument/2006/relationships/image" Target="../media/image10.png"/><Relationship Id="rId31" Type="http://schemas.openxmlformats.org/officeDocument/2006/relationships/image" Target="../media/image16.png"/><Relationship Id="rId44" Type="http://schemas.openxmlformats.org/officeDocument/2006/relationships/customXml" Target="../ink/ink22.xml"/><Relationship Id="rId4" Type="http://schemas.openxmlformats.org/officeDocument/2006/relationships/customXml" Target="../ink/ink2.xml"/><Relationship Id="rId9" Type="http://schemas.openxmlformats.org/officeDocument/2006/relationships/image" Target="../media/image5.png"/><Relationship Id="rId14" Type="http://schemas.openxmlformats.org/officeDocument/2006/relationships/customXml" Target="../ink/ink7.xml"/><Relationship Id="rId22" Type="http://schemas.openxmlformats.org/officeDocument/2006/relationships/customXml" Target="../ink/ink11.xml"/><Relationship Id="rId27" Type="http://schemas.openxmlformats.org/officeDocument/2006/relationships/image" Target="../media/image14.png"/><Relationship Id="rId30" Type="http://schemas.openxmlformats.org/officeDocument/2006/relationships/customXml" Target="../ink/ink15.xml"/><Relationship Id="rId35" Type="http://schemas.openxmlformats.org/officeDocument/2006/relationships/image" Target="../media/image18.png"/><Relationship Id="rId43" Type="http://schemas.openxmlformats.org/officeDocument/2006/relationships/image" Target="../media/image22.png"/><Relationship Id="rId48" Type="http://schemas.openxmlformats.org/officeDocument/2006/relationships/customXml" Target="../ink/ink24.xml"/><Relationship Id="rId8" Type="http://schemas.openxmlformats.org/officeDocument/2006/relationships/customXml" Target="../ink/ink4.xml"/></Relationships>
</file>

<file path=ppt/slides/_rels/slide4.xml.rels><?xml version="1.0" encoding="UTF-8" standalone="yes"?>
<Relationships xmlns="http://schemas.openxmlformats.org/package/2006/relationships"><Relationship Id="rId13" Type="http://schemas.openxmlformats.org/officeDocument/2006/relationships/image" Target="../media/image31.png"/><Relationship Id="rId18" Type="http://schemas.openxmlformats.org/officeDocument/2006/relationships/customXml" Target="../ink/ink33.xml"/><Relationship Id="rId26" Type="http://schemas.openxmlformats.org/officeDocument/2006/relationships/customXml" Target="../ink/ink37.xml"/><Relationship Id="rId39" Type="http://schemas.openxmlformats.org/officeDocument/2006/relationships/image" Target="../media/image44.png"/><Relationship Id="rId21" Type="http://schemas.openxmlformats.org/officeDocument/2006/relationships/image" Target="../media/image35.png"/><Relationship Id="rId34" Type="http://schemas.openxmlformats.org/officeDocument/2006/relationships/customXml" Target="../ink/ink41.xml"/><Relationship Id="rId42" Type="http://schemas.openxmlformats.org/officeDocument/2006/relationships/image" Target="../media/image45.png"/><Relationship Id="rId47" Type="http://schemas.openxmlformats.org/officeDocument/2006/relationships/customXml" Target="../ink/ink49.xml"/><Relationship Id="rId50" Type="http://schemas.openxmlformats.org/officeDocument/2006/relationships/image" Target="../media/image48.png"/><Relationship Id="rId55" Type="http://schemas.openxmlformats.org/officeDocument/2006/relationships/customXml" Target="../ink/ink53.xml"/><Relationship Id="rId63" Type="http://schemas.openxmlformats.org/officeDocument/2006/relationships/customXml" Target="../ink/ink57.xml"/><Relationship Id="rId68" Type="http://schemas.openxmlformats.org/officeDocument/2006/relationships/image" Target="../media/image57.png"/><Relationship Id="rId76" Type="http://schemas.openxmlformats.org/officeDocument/2006/relationships/image" Target="../media/image61.png"/><Relationship Id="rId7" Type="http://schemas.openxmlformats.org/officeDocument/2006/relationships/image" Target="../media/image28.png"/><Relationship Id="rId71" Type="http://schemas.openxmlformats.org/officeDocument/2006/relationships/customXml" Target="../ink/ink61.xml"/><Relationship Id="rId2" Type="http://schemas.openxmlformats.org/officeDocument/2006/relationships/customXml" Target="../ink/ink25.xml"/><Relationship Id="rId16" Type="http://schemas.openxmlformats.org/officeDocument/2006/relationships/customXml" Target="../ink/ink32.xml"/><Relationship Id="rId29" Type="http://schemas.openxmlformats.org/officeDocument/2006/relationships/image" Target="../media/image39.png"/><Relationship Id="rId11" Type="http://schemas.openxmlformats.org/officeDocument/2006/relationships/image" Target="../media/image30.png"/><Relationship Id="rId24" Type="http://schemas.openxmlformats.org/officeDocument/2006/relationships/customXml" Target="../ink/ink36.xml"/><Relationship Id="rId32" Type="http://schemas.openxmlformats.org/officeDocument/2006/relationships/customXml" Target="../ink/ink40.xml"/><Relationship Id="rId37" Type="http://schemas.openxmlformats.org/officeDocument/2006/relationships/image" Target="../media/image43.png"/><Relationship Id="rId40" Type="http://schemas.openxmlformats.org/officeDocument/2006/relationships/customXml" Target="../ink/ink44.xml"/><Relationship Id="rId45" Type="http://schemas.openxmlformats.org/officeDocument/2006/relationships/image" Target="../media/image46.png"/><Relationship Id="rId53" Type="http://schemas.openxmlformats.org/officeDocument/2006/relationships/customXml" Target="../ink/ink52.xml"/><Relationship Id="rId58" Type="http://schemas.openxmlformats.org/officeDocument/2006/relationships/image" Target="../media/image52.png"/><Relationship Id="rId66" Type="http://schemas.openxmlformats.org/officeDocument/2006/relationships/image" Target="../media/image56.png"/><Relationship Id="rId74" Type="http://schemas.openxmlformats.org/officeDocument/2006/relationships/image" Target="../media/image60.png"/><Relationship Id="rId5" Type="http://schemas.openxmlformats.org/officeDocument/2006/relationships/image" Target="../media/image27.png"/><Relationship Id="rId15" Type="http://schemas.openxmlformats.org/officeDocument/2006/relationships/image" Target="../media/image32.png"/><Relationship Id="rId23" Type="http://schemas.openxmlformats.org/officeDocument/2006/relationships/image" Target="../media/image36.png"/><Relationship Id="rId28" Type="http://schemas.openxmlformats.org/officeDocument/2006/relationships/customXml" Target="../ink/ink38.xml"/><Relationship Id="rId36" Type="http://schemas.openxmlformats.org/officeDocument/2006/relationships/customXml" Target="../ink/ink42.xml"/><Relationship Id="rId49" Type="http://schemas.openxmlformats.org/officeDocument/2006/relationships/customXml" Target="../ink/ink50.xml"/><Relationship Id="rId57" Type="http://schemas.openxmlformats.org/officeDocument/2006/relationships/customXml" Target="../ink/ink54.xml"/><Relationship Id="rId61" Type="http://schemas.openxmlformats.org/officeDocument/2006/relationships/customXml" Target="../ink/ink56.xml"/><Relationship Id="rId10" Type="http://schemas.openxmlformats.org/officeDocument/2006/relationships/customXml" Target="../ink/ink29.xml"/><Relationship Id="rId19" Type="http://schemas.openxmlformats.org/officeDocument/2006/relationships/image" Target="../media/image34.png"/><Relationship Id="rId31" Type="http://schemas.openxmlformats.org/officeDocument/2006/relationships/image" Target="../media/image40.png"/><Relationship Id="rId44" Type="http://schemas.openxmlformats.org/officeDocument/2006/relationships/customXml" Target="../ink/ink47.xml"/><Relationship Id="rId52" Type="http://schemas.openxmlformats.org/officeDocument/2006/relationships/image" Target="../media/image49.png"/><Relationship Id="rId60" Type="http://schemas.openxmlformats.org/officeDocument/2006/relationships/image" Target="../media/image53.png"/><Relationship Id="rId65" Type="http://schemas.openxmlformats.org/officeDocument/2006/relationships/customXml" Target="../ink/ink58.xml"/><Relationship Id="rId73" Type="http://schemas.openxmlformats.org/officeDocument/2006/relationships/customXml" Target="../ink/ink62.xml"/><Relationship Id="rId4" Type="http://schemas.openxmlformats.org/officeDocument/2006/relationships/customXml" Target="../ink/ink26.xml"/><Relationship Id="rId9" Type="http://schemas.openxmlformats.org/officeDocument/2006/relationships/image" Target="../media/image29.png"/><Relationship Id="rId14" Type="http://schemas.openxmlformats.org/officeDocument/2006/relationships/customXml" Target="../ink/ink31.xml"/><Relationship Id="rId22" Type="http://schemas.openxmlformats.org/officeDocument/2006/relationships/customXml" Target="../ink/ink35.xml"/><Relationship Id="rId27" Type="http://schemas.openxmlformats.org/officeDocument/2006/relationships/image" Target="../media/image38.png"/><Relationship Id="rId30" Type="http://schemas.openxmlformats.org/officeDocument/2006/relationships/customXml" Target="../ink/ink39.xml"/><Relationship Id="rId35" Type="http://schemas.openxmlformats.org/officeDocument/2006/relationships/image" Target="../media/image42.png"/><Relationship Id="rId43" Type="http://schemas.openxmlformats.org/officeDocument/2006/relationships/customXml" Target="../ink/ink46.xml"/><Relationship Id="rId48" Type="http://schemas.openxmlformats.org/officeDocument/2006/relationships/image" Target="../media/image47.png"/><Relationship Id="rId56" Type="http://schemas.openxmlformats.org/officeDocument/2006/relationships/image" Target="../media/image51.png"/><Relationship Id="rId64" Type="http://schemas.openxmlformats.org/officeDocument/2006/relationships/image" Target="../media/image55.png"/><Relationship Id="rId69" Type="http://schemas.openxmlformats.org/officeDocument/2006/relationships/customXml" Target="../ink/ink60.xml"/><Relationship Id="rId77" Type="http://schemas.openxmlformats.org/officeDocument/2006/relationships/customXml" Target="../ink/ink64.xml"/><Relationship Id="rId8" Type="http://schemas.openxmlformats.org/officeDocument/2006/relationships/customXml" Target="../ink/ink28.xml"/><Relationship Id="rId51" Type="http://schemas.openxmlformats.org/officeDocument/2006/relationships/customXml" Target="../ink/ink51.xml"/><Relationship Id="rId72" Type="http://schemas.openxmlformats.org/officeDocument/2006/relationships/image" Target="../media/image59.png"/><Relationship Id="rId3" Type="http://schemas.openxmlformats.org/officeDocument/2006/relationships/image" Target="../media/image26.png"/><Relationship Id="rId12" Type="http://schemas.openxmlformats.org/officeDocument/2006/relationships/customXml" Target="../ink/ink30.xml"/><Relationship Id="rId17" Type="http://schemas.openxmlformats.org/officeDocument/2006/relationships/image" Target="../media/image33.png"/><Relationship Id="rId25" Type="http://schemas.openxmlformats.org/officeDocument/2006/relationships/image" Target="../media/image37.png"/><Relationship Id="rId33" Type="http://schemas.openxmlformats.org/officeDocument/2006/relationships/image" Target="../media/image41.png"/><Relationship Id="rId38" Type="http://schemas.openxmlformats.org/officeDocument/2006/relationships/customXml" Target="../ink/ink43.xml"/><Relationship Id="rId46" Type="http://schemas.openxmlformats.org/officeDocument/2006/relationships/customXml" Target="../ink/ink48.xml"/><Relationship Id="rId59" Type="http://schemas.openxmlformats.org/officeDocument/2006/relationships/customXml" Target="../ink/ink55.xml"/><Relationship Id="rId67" Type="http://schemas.openxmlformats.org/officeDocument/2006/relationships/customXml" Target="../ink/ink59.xml"/><Relationship Id="rId20" Type="http://schemas.openxmlformats.org/officeDocument/2006/relationships/customXml" Target="../ink/ink34.xml"/><Relationship Id="rId41" Type="http://schemas.openxmlformats.org/officeDocument/2006/relationships/customXml" Target="../ink/ink45.xml"/><Relationship Id="rId54" Type="http://schemas.openxmlformats.org/officeDocument/2006/relationships/image" Target="../media/image50.png"/><Relationship Id="rId62" Type="http://schemas.openxmlformats.org/officeDocument/2006/relationships/image" Target="../media/image54.png"/><Relationship Id="rId70" Type="http://schemas.openxmlformats.org/officeDocument/2006/relationships/image" Target="../media/image58.png"/><Relationship Id="rId75" Type="http://schemas.openxmlformats.org/officeDocument/2006/relationships/customXml" Target="../ink/ink6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2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customXml" Target="../ink/ink6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2.png"/><Relationship Id="rId5" Type="http://schemas.openxmlformats.org/officeDocument/2006/relationships/customXml" Target="../ink/ink67.xml"/><Relationship Id="rId4" Type="http://schemas.openxmlformats.org/officeDocument/2006/relationships/customXml" Target="../ink/ink66.xml"/></Relationships>
</file>

<file path=ppt/slides/_rels/slide6.xml.rels><?xml version="1.0" encoding="UTF-8" standalone="yes"?>
<Relationships xmlns="http://schemas.openxmlformats.org/package/2006/relationships"><Relationship Id="rId13" Type="http://schemas.openxmlformats.org/officeDocument/2006/relationships/image" Target="../media/image25.png"/><Relationship Id="rId18" Type="http://schemas.openxmlformats.org/officeDocument/2006/relationships/customXml" Target="../ink/ink76.xml"/><Relationship Id="rId26" Type="http://schemas.openxmlformats.org/officeDocument/2006/relationships/customXml" Target="../ink/ink80.xml"/><Relationship Id="rId39" Type="http://schemas.openxmlformats.org/officeDocument/2006/relationships/image" Target="../media/image80.png"/><Relationship Id="rId21" Type="http://schemas.openxmlformats.org/officeDocument/2006/relationships/image" Target="../media/image71.png"/><Relationship Id="rId34" Type="http://schemas.openxmlformats.org/officeDocument/2006/relationships/customXml" Target="../ink/ink84.xml"/><Relationship Id="rId42" Type="http://schemas.openxmlformats.org/officeDocument/2006/relationships/customXml" Target="../ink/ink88.xml"/><Relationship Id="rId47" Type="http://schemas.openxmlformats.org/officeDocument/2006/relationships/image" Target="../media/image84.png"/><Relationship Id="rId50" Type="http://schemas.openxmlformats.org/officeDocument/2006/relationships/customXml" Target="../ink/ink92.xml"/><Relationship Id="rId55" Type="http://schemas.openxmlformats.org/officeDocument/2006/relationships/image" Target="../media/image88.png"/><Relationship Id="rId63" Type="http://schemas.openxmlformats.org/officeDocument/2006/relationships/image" Target="../media/image91.png"/><Relationship Id="rId68" Type="http://schemas.openxmlformats.org/officeDocument/2006/relationships/customXml" Target="../ink/ink101.xml"/><Relationship Id="rId76" Type="http://schemas.openxmlformats.org/officeDocument/2006/relationships/customXml" Target="../ink/ink105.xml"/><Relationship Id="rId7" Type="http://schemas.openxmlformats.org/officeDocument/2006/relationships/image" Target="../media/image65.png"/><Relationship Id="rId71" Type="http://schemas.openxmlformats.org/officeDocument/2006/relationships/image" Target="../media/image95.png"/><Relationship Id="rId2" Type="http://schemas.openxmlformats.org/officeDocument/2006/relationships/customXml" Target="../ink/ink68.xml"/><Relationship Id="rId16" Type="http://schemas.openxmlformats.org/officeDocument/2006/relationships/customXml" Target="../ink/ink75.xml"/><Relationship Id="rId29" Type="http://schemas.openxmlformats.org/officeDocument/2006/relationships/image" Target="../media/image75.png"/><Relationship Id="rId11" Type="http://schemas.openxmlformats.org/officeDocument/2006/relationships/image" Target="../media/image67.png"/><Relationship Id="rId24" Type="http://schemas.openxmlformats.org/officeDocument/2006/relationships/customXml" Target="../ink/ink79.xml"/><Relationship Id="rId32" Type="http://schemas.openxmlformats.org/officeDocument/2006/relationships/customXml" Target="../ink/ink83.xml"/><Relationship Id="rId37" Type="http://schemas.openxmlformats.org/officeDocument/2006/relationships/image" Target="../media/image79.png"/><Relationship Id="rId40" Type="http://schemas.openxmlformats.org/officeDocument/2006/relationships/customXml" Target="../ink/ink87.xml"/><Relationship Id="rId45" Type="http://schemas.openxmlformats.org/officeDocument/2006/relationships/image" Target="../media/image83.png"/><Relationship Id="rId53" Type="http://schemas.openxmlformats.org/officeDocument/2006/relationships/image" Target="../media/image87.png"/><Relationship Id="rId58" Type="http://schemas.openxmlformats.org/officeDocument/2006/relationships/customXml" Target="../ink/ink96.xml"/><Relationship Id="rId66" Type="http://schemas.openxmlformats.org/officeDocument/2006/relationships/customXml" Target="../ink/ink100.xml"/><Relationship Id="rId74" Type="http://schemas.openxmlformats.org/officeDocument/2006/relationships/customXml" Target="../ink/ink104.xml"/><Relationship Id="rId5" Type="http://schemas.openxmlformats.org/officeDocument/2006/relationships/image" Target="../media/image64.png"/><Relationship Id="rId15" Type="http://schemas.openxmlformats.org/officeDocument/2006/relationships/image" Target="../media/image68.png"/><Relationship Id="rId23" Type="http://schemas.openxmlformats.org/officeDocument/2006/relationships/image" Target="../media/image72.png"/><Relationship Id="rId28" Type="http://schemas.openxmlformats.org/officeDocument/2006/relationships/customXml" Target="../ink/ink81.xml"/><Relationship Id="rId36" Type="http://schemas.openxmlformats.org/officeDocument/2006/relationships/customXml" Target="../ink/ink85.xml"/><Relationship Id="rId49" Type="http://schemas.openxmlformats.org/officeDocument/2006/relationships/image" Target="../media/image85.png"/><Relationship Id="rId57" Type="http://schemas.openxmlformats.org/officeDocument/2006/relationships/image" Target="../media/image38.png"/><Relationship Id="rId61" Type="http://schemas.openxmlformats.org/officeDocument/2006/relationships/image" Target="../media/image90.png"/><Relationship Id="rId10" Type="http://schemas.openxmlformats.org/officeDocument/2006/relationships/customXml" Target="../ink/ink72.xml"/><Relationship Id="rId19" Type="http://schemas.openxmlformats.org/officeDocument/2006/relationships/image" Target="../media/image70.png"/><Relationship Id="rId31" Type="http://schemas.openxmlformats.org/officeDocument/2006/relationships/image" Target="../media/image76.png"/><Relationship Id="rId44" Type="http://schemas.openxmlformats.org/officeDocument/2006/relationships/customXml" Target="../ink/ink89.xml"/><Relationship Id="rId52" Type="http://schemas.openxmlformats.org/officeDocument/2006/relationships/customXml" Target="../ink/ink93.xml"/><Relationship Id="rId60" Type="http://schemas.openxmlformats.org/officeDocument/2006/relationships/customXml" Target="../ink/ink97.xml"/><Relationship Id="rId65" Type="http://schemas.openxmlformats.org/officeDocument/2006/relationships/image" Target="../media/image92.png"/><Relationship Id="rId73" Type="http://schemas.openxmlformats.org/officeDocument/2006/relationships/image" Target="../media/image96.png"/><Relationship Id="rId4" Type="http://schemas.openxmlformats.org/officeDocument/2006/relationships/customXml" Target="../ink/ink69.xml"/><Relationship Id="rId9" Type="http://schemas.openxmlformats.org/officeDocument/2006/relationships/image" Target="../media/image66.png"/><Relationship Id="rId14" Type="http://schemas.openxmlformats.org/officeDocument/2006/relationships/customXml" Target="../ink/ink74.xml"/><Relationship Id="rId22" Type="http://schemas.openxmlformats.org/officeDocument/2006/relationships/customXml" Target="../ink/ink78.xml"/><Relationship Id="rId27" Type="http://schemas.openxmlformats.org/officeDocument/2006/relationships/image" Target="../media/image74.png"/><Relationship Id="rId30" Type="http://schemas.openxmlformats.org/officeDocument/2006/relationships/customXml" Target="../ink/ink82.xml"/><Relationship Id="rId35" Type="http://schemas.openxmlformats.org/officeDocument/2006/relationships/image" Target="../media/image78.png"/><Relationship Id="rId43" Type="http://schemas.openxmlformats.org/officeDocument/2006/relationships/image" Target="../media/image82.png"/><Relationship Id="rId48" Type="http://schemas.openxmlformats.org/officeDocument/2006/relationships/customXml" Target="../ink/ink91.xml"/><Relationship Id="rId56" Type="http://schemas.openxmlformats.org/officeDocument/2006/relationships/customXml" Target="../ink/ink95.xml"/><Relationship Id="rId64" Type="http://schemas.openxmlformats.org/officeDocument/2006/relationships/customXml" Target="../ink/ink99.xml"/><Relationship Id="rId69" Type="http://schemas.openxmlformats.org/officeDocument/2006/relationships/image" Target="../media/image94.png"/><Relationship Id="rId77" Type="http://schemas.openxmlformats.org/officeDocument/2006/relationships/image" Target="../media/image98.png"/><Relationship Id="rId8" Type="http://schemas.openxmlformats.org/officeDocument/2006/relationships/customXml" Target="../ink/ink71.xml"/><Relationship Id="rId51" Type="http://schemas.openxmlformats.org/officeDocument/2006/relationships/image" Target="../media/image86.png"/><Relationship Id="rId72" Type="http://schemas.openxmlformats.org/officeDocument/2006/relationships/customXml" Target="../ink/ink103.xml"/><Relationship Id="rId3" Type="http://schemas.openxmlformats.org/officeDocument/2006/relationships/image" Target="../media/image63.png"/><Relationship Id="rId12" Type="http://schemas.openxmlformats.org/officeDocument/2006/relationships/customXml" Target="../ink/ink73.xml"/><Relationship Id="rId17" Type="http://schemas.openxmlformats.org/officeDocument/2006/relationships/image" Target="../media/image69.png"/><Relationship Id="rId25" Type="http://schemas.openxmlformats.org/officeDocument/2006/relationships/image" Target="../media/image73.png"/><Relationship Id="rId33" Type="http://schemas.openxmlformats.org/officeDocument/2006/relationships/image" Target="../media/image77.png"/><Relationship Id="rId38" Type="http://schemas.openxmlformats.org/officeDocument/2006/relationships/customXml" Target="../ink/ink86.xml"/><Relationship Id="rId46" Type="http://schemas.openxmlformats.org/officeDocument/2006/relationships/customXml" Target="../ink/ink90.xml"/><Relationship Id="rId59" Type="http://schemas.openxmlformats.org/officeDocument/2006/relationships/image" Target="../media/image89.png"/><Relationship Id="rId67" Type="http://schemas.openxmlformats.org/officeDocument/2006/relationships/image" Target="../media/image93.png"/><Relationship Id="rId20" Type="http://schemas.openxmlformats.org/officeDocument/2006/relationships/customXml" Target="../ink/ink77.xml"/><Relationship Id="rId41" Type="http://schemas.openxmlformats.org/officeDocument/2006/relationships/image" Target="../media/image81.png"/><Relationship Id="rId54" Type="http://schemas.openxmlformats.org/officeDocument/2006/relationships/customXml" Target="../ink/ink94.xml"/><Relationship Id="rId62" Type="http://schemas.openxmlformats.org/officeDocument/2006/relationships/customXml" Target="../ink/ink98.xml"/><Relationship Id="rId70" Type="http://schemas.openxmlformats.org/officeDocument/2006/relationships/customXml" Target="../ink/ink102.xml"/><Relationship Id="rId75" Type="http://schemas.openxmlformats.org/officeDocument/2006/relationships/image" Target="../media/image97.png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70.xml"/></Relationships>
</file>

<file path=ppt/slides/_rels/slide7.xml.rels><?xml version="1.0" encoding="UTF-8" standalone="yes"?>
<Relationships xmlns="http://schemas.openxmlformats.org/package/2006/relationships"><Relationship Id="rId26" Type="http://schemas.openxmlformats.org/officeDocument/2006/relationships/customXml" Target="../ink/ink118.xml"/><Relationship Id="rId21" Type="http://schemas.openxmlformats.org/officeDocument/2006/relationships/image" Target="../media/image71.png"/><Relationship Id="rId42" Type="http://schemas.openxmlformats.org/officeDocument/2006/relationships/customXml" Target="../ink/ink126.xml"/><Relationship Id="rId47" Type="http://schemas.openxmlformats.org/officeDocument/2006/relationships/image" Target="../media/image84.png"/><Relationship Id="rId63" Type="http://schemas.openxmlformats.org/officeDocument/2006/relationships/image" Target="../media/image91.png"/><Relationship Id="rId68" Type="http://schemas.openxmlformats.org/officeDocument/2006/relationships/customXml" Target="../ink/ink139.xml"/><Relationship Id="rId84" Type="http://schemas.openxmlformats.org/officeDocument/2006/relationships/customXml" Target="../ink/ink147.xml"/><Relationship Id="rId89" Type="http://schemas.openxmlformats.org/officeDocument/2006/relationships/image" Target="../media/image104.png"/><Relationship Id="rId7" Type="http://schemas.openxmlformats.org/officeDocument/2006/relationships/image" Target="../media/image65.png"/><Relationship Id="rId71" Type="http://schemas.openxmlformats.org/officeDocument/2006/relationships/image" Target="../media/image95.png"/><Relationship Id="rId92" Type="http://schemas.openxmlformats.org/officeDocument/2006/relationships/customXml" Target="../ink/ink151.xml"/><Relationship Id="rId2" Type="http://schemas.openxmlformats.org/officeDocument/2006/relationships/customXml" Target="../ink/ink106.xml"/><Relationship Id="rId16" Type="http://schemas.openxmlformats.org/officeDocument/2006/relationships/customXml" Target="../ink/ink113.xml"/><Relationship Id="rId29" Type="http://schemas.openxmlformats.org/officeDocument/2006/relationships/image" Target="../media/image75.png"/><Relationship Id="rId107" Type="http://schemas.openxmlformats.org/officeDocument/2006/relationships/image" Target="../media/image113.png"/><Relationship Id="rId11" Type="http://schemas.openxmlformats.org/officeDocument/2006/relationships/image" Target="../media/image67.png"/><Relationship Id="rId24" Type="http://schemas.openxmlformats.org/officeDocument/2006/relationships/customXml" Target="../ink/ink117.xml"/><Relationship Id="rId32" Type="http://schemas.openxmlformats.org/officeDocument/2006/relationships/customXml" Target="../ink/ink121.xml"/><Relationship Id="rId37" Type="http://schemas.openxmlformats.org/officeDocument/2006/relationships/image" Target="../media/image79.png"/><Relationship Id="rId40" Type="http://schemas.openxmlformats.org/officeDocument/2006/relationships/customXml" Target="../ink/ink125.xml"/><Relationship Id="rId45" Type="http://schemas.openxmlformats.org/officeDocument/2006/relationships/image" Target="../media/image83.png"/><Relationship Id="rId53" Type="http://schemas.openxmlformats.org/officeDocument/2006/relationships/image" Target="../media/image87.png"/><Relationship Id="rId58" Type="http://schemas.openxmlformats.org/officeDocument/2006/relationships/customXml" Target="../ink/ink134.xml"/><Relationship Id="rId66" Type="http://schemas.openxmlformats.org/officeDocument/2006/relationships/customXml" Target="../ink/ink138.xml"/><Relationship Id="rId74" Type="http://schemas.openxmlformats.org/officeDocument/2006/relationships/customXml" Target="../ink/ink142.xml"/><Relationship Id="rId79" Type="http://schemas.openxmlformats.org/officeDocument/2006/relationships/image" Target="../media/image99.png"/><Relationship Id="rId87" Type="http://schemas.openxmlformats.org/officeDocument/2006/relationships/image" Target="../media/image103.png"/><Relationship Id="rId102" Type="http://schemas.openxmlformats.org/officeDocument/2006/relationships/customXml" Target="../ink/ink156.xml"/><Relationship Id="rId5" Type="http://schemas.openxmlformats.org/officeDocument/2006/relationships/image" Target="../media/image64.png"/><Relationship Id="rId61" Type="http://schemas.openxmlformats.org/officeDocument/2006/relationships/image" Target="../media/image90.png"/><Relationship Id="rId82" Type="http://schemas.openxmlformats.org/officeDocument/2006/relationships/customXml" Target="../ink/ink146.xml"/><Relationship Id="rId90" Type="http://schemas.openxmlformats.org/officeDocument/2006/relationships/customXml" Target="../ink/ink150.xml"/><Relationship Id="rId95" Type="http://schemas.openxmlformats.org/officeDocument/2006/relationships/image" Target="../media/image107.png"/><Relationship Id="rId19" Type="http://schemas.openxmlformats.org/officeDocument/2006/relationships/image" Target="../media/image70.png"/><Relationship Id="rId14" Type="http://schemas.openxmlformats.org/officeDocument/2006/relationships/customXml" Target="../ink/ink112.xml"/><Relationship Id="rId22" Type="http://schemas.openxmlformats.org/officeDocument/2006/relationships/customXml" Target="../ink/ink116.xml"/><Relationship Id="rId27" Type="http://schemas.openxmlformats.org/officeDocument/2006/relationships/image" Target="../media/image74.png"/><Relationship Id="rId30" Type="http://schemas.openxmlformats.org/officeDocument/2006/relationships/customXml" Target="../ink/ink120.xml"/><Relationship Id="rId35" Type="http://schemas.openxmlformats.org/officeDocument/2006/relationships/image" Target="../media/image78.png"/><Relationship Id="rId43" Type="http://schemas.openxmlformats.org/officeDocument/2006/relationships/image" Target="../media/image82.png"/><Relationship Id="rId48" Type="http://schemas.openxmlformats.org/officeDocument/2006/relationships/customXml" Target="../ink/ink129.xml"/><Relationship Id="rId56" Type="http://schemas.openxmlformats.org/officeDocument/2006/relationships/customXml" Target="../ink/ink133.xml"/><Relationship Id="rId64" Type="http://schemas.openxmlformats.org/officeDocument/2006/relationships/customXml" Target="../ink/ink137.xml"/><Relationship Id="rId69" Type="http://schemas.openxmlformats.org/officeDocument/2006/relationships/image" Target="../media/image94.png"/><Relationship Id="rId77" Type="http://schemas.openxmlformats.org/officeDocument/2006/relationships/image" Target="../media/image98.png"/><Relationship Id="rId100" Type="http://schemas.openxmlformats.org/officeDocument/2006/relationships/customXml" Target="../ink/ink155.xml"/><Relationship Id="rId105" Type="http://schemas.openxmlformats.org/officeDocument/2006/relationships/image" Target="../media/image112.png"/><Relationship Id="rId8" Type="http://schemas.openxmlformats.org/officeDocument/2006/relationships/customXml" Target="../ink/ink109.xml"/><Relationship Id="rId51" Type="http://schemas.openxmlformats.org/officeDocument/2006/relationships/image" Target="../media/image86.png"/><Relationship Id="rId72" Type="http://schemas.openxmlformats.org/officeDocument/2006/relationships/customXml" Target="../ink/ink141.xml"/><Relationship Id="rId80" Type="http://schemas.openxmlformats.org/officeDocument/2006/relationships/customXml" Target="../ink/ink145.xml"/><Relationship Id="rId85" Type="http://schemas.openxmlformats.org/officeDocument/2006/relationships/image" Target="../media/image102.png"/><Relationship Id="rId93" Type="http://schemas.openxmlformats.org/officeDocument/2006/relationships/image" Target="../media/image106.png"/><Relationship Id="rId98" Type="http://schemas.openxmlformats.org/officeDocument/2006/relationships/customXml" Target="../ink/ink154.xml"/><Relationship Id="rId3" Type="http://schemas.openxmlformats.org/officeDocument/2006/relationships/image" Target="../media/image63.png"/><Relationship Id="rId12" Type="http://schemas.openxmlformats.org/officeDocument/2006/relationships/customXml" Target="../ink/ink111.xml"/><Relationship Id="rId17" Type="http://schemas.openxmlformats.org/officeDocument/2006/relationships/image" Target="../media/image69.png"/><Relationship Id="rId25" Type="http://schemas.openxmlformats.org/officeDocument/2006/relationships/image" Target="../media/image73.png"/><Relationship Id="rId33" Type="http://schemas.openxmlformats.org/officeDocument/2006/relationships/image" Target="../media/image77.png"/><Relationship Id="rId38" Type="http://schemas.openxmlformats.org/officeDocument/2006/relationships/customXml" Target="../ink/ink124.xml"/><Relationship Id="rId46" Type="http://schemas.openxmlformats.org/officeDocument/2006/relationships/customXml" Target="../ink/ink128.xml"/><Relationship Id="rId59" Type="http://schemas.openxmlformats.org/officeDocument/2006/relationships/image" Target="../media/image89.png"/><Relationship Id="rId67" Type="http://schemas.openxmlformats.org/officeDocument/2006/relationships/image" Target="../media/image93.png"/><Relationship Id="rId103" Type="http://schemas.openxmlformats.org/officeDocument/2006/relationships/image" Target="../media/image111.png"/><Relationship Id="rId108" Type="http://schemas.openxmlformats.org/officeDocument/2006/relationships/customXml" Target="../ink/ink159.xml"/><Relationship Id="rId20" Type="http://schemas.openxmlformats.org/officeDocument/2006/relationships/customXml" Target="../ink/ink115.xml"/><Relationship Id="rId41" Type="http://schemas.openxmlformats.org/officeDocument/2006/relationships/image" Target="../media/image81.png"/><Relationship Id="rId54" Type="http://schemas.openxmlformats.org/officeDocument/2006/relationships/customXml" Target="../ink/ink132.xml"/><Relationship Id="rId62" Type="http://schemas.openxmlformats.org/officeDocument/2006/relationships/customXml" Target="../ink/ink136.xml"/><Relationship Id="rId70" Type="http://schemas.openxmlformats.org/officeDocument/2006/relationships/customXml" Target="../ink/ink140.xml"/><Relationship Id="rId75" Type="http://schemas.openxmlformats.org/officeDocument/2006/relationships/image" Target="../media/image97.png"/><Relationship Id="rId83" Type="http://schemas.openxmlformats.org/officeDocument/2006/relationships/image" Target="../media/image101.png"/><Relationship Id="rId88" Type="http://schemas.openxmlformats.org/officeDocument/2006/relationships/customXml" Target="../ink/ink149.xml"/><Relationship Id="rId91" Type="http://schemas.openxmlformats.org/officeDocument/2006/relationships/image" Target="../media/image105.png"/><Relationship Id="rId96" Type="http://schemas.openxmlformats.org/officeDocument/2006/relationships/customXml" Target="../ink/ink153.xml"/><Relationship Id="rId1" Type="http://schemas.openxmlformats.org/officeDocument/2006/relationships/slideLayout" Target="../slideLayouts/slideLayout1.xml"/><Relationship Id="rId6" Type="http://schemas.openxmlformats.org/officeDocument/2006/relationships/customXml" Target="../ink/ink108.xml"/><Relationship Id="rId15" Type="http://schemas.openxmlformats.org/officeDocument/2006/relationships/image" Target="../media/image68.png"/><Relationship Id="rId23" Type="http://schemas.openxmlformats.org/officeDocument/2006/relationships/image" Target="../media/image72.png"/><Relationship Id="rId28" Type="http://schemas.openxmlformats.org/officeDocument/2006/relationships/customXml" Target="../ink/ink119.xml"/><Relationship Id="rId36" Type="http://schemas.openxmlformats.org/officeDocument/2006/relationships/customXml" Target="../ink/ink123.xml"/><Relationship Id="rId49" Type="http://schemas.openxmlformats.org/officeDocument/2006/relationships/image" Target="../media/image85.png"/><Relationship Id="rId57" Type="http://schemas.openxmlformats.org/officeDocument/2006/relationships/image" Target="../media/image38.png"/><Relationship Id="rId106" Type="http://schemas.openxmlformats.org/officeDocument/2006/relationships/customXml" Target="../ink/ink158.xml"/><Relationship Id="rId10" Type="http://schemas.openxmlformats.org/officeDocument/2006/relationships/customXml" Target="../ink/ink110.xml"/><Relationship Id="rId31" Type="http://schemas.openxmlformats.org/officeDocument/2006/relationships/image" Target="../media/image76.png"/><Relationship Id="rId44" Type="http://schemas.openxmlformats.org/officeDocument/2006/relationships/customXml" Target="../ink/ink127.xml"/><Relationship Id="rId52" Type="http://schemas.openxmlformats.org/officeDocument/2006/relationships/customXml" Target="../ink/ink131.xml"/><Relationship Id="rId60" Type="http://schemas.openxmlformats.org/officeDocument/2006/relationships/customXml" Target="../ink/ink135.xml"/><Relationship Id="rId65" Type="http://schemas.openxmlformats.org/officeDocument/2006/relationships/image" Target="../media/image92.png"/><Relationship Id="rId73" Type="http://schemas.openxmlformats.org/officeDocument/2006/relationships/image" Target="../media/image96.png"/><Relationship Id="rId78" Type="http://schemas.openxmlformats.org/officeDocument/2006/relationships/customXml" Target="../ink/ink144.xml"/><Relationship Id="rId81" Type="http://schemas.openxmlformats.org/officeDocument/2006/relationships/image" Target="../media/image100.png"/><Relationship Id="rId86" Type="http://schemas.openxmlformats.org/officeDocument/2006/relationships/customXml" Target="../ink/ink148.xml"/><Relationship Id="rId94" Type="http://schemas.openxmlformats.org/officeDocument/2006/relationships/customXml" Target="../ink/ink152.xml"/><Relationship Id="rId99" Type="http://schemas.openxmlformats.org/officeDocument/2006/relationships/image" Target="../media/image109.png"/><Relationship Id="rId101" Type="http://schemas.openxmlformats.org/officeDocument/2006/relationships/image" Target="../media/image110.png"/><Relationship Id="rId4" Type="http://schemas.openxmlformats.org/officeDocument/2006/relationships/customXml" Target="../ink/ink107.xml"/><Relationship Id="rId9" Type="http://schemas.openxmlformats.org/officeDocument/2006/relationships/image" Target="../media/image66.png"/><Relationship Id="rId13" Type="http://schemas.openxmlformats.org/officeDocument/2006/relationships/image" Target="../media/image25.png"/><Relationship Id="rId18" Type="http://schemas.openxmlformats.org/officeDocument/2006/relationships/customXml" Target="../ink/ink114.xml"/><Relationship Id="rId39" Type="http://schemas.openxmlformats.org/officeDocument/2006/relationships/image" Target="../media/image80.png"/><Relationship Id="rId34" Type="http://schemas.openxmlformats.org/officeDocument/2006/relationships/customXml" Target="../ink/ink122.xml"/><Relationship Id="rId50" Type="http://schemas.openxmlformats.org/officeDocument/2006/relationships/customXml" Target="../ink/ink130.xml"/><Relationship Id="rId55" Type="http://schemas.openxmlformats.org/officeDocument/2006/relationships/image" Target="../media/image88.png"/><Relationship Id="rId76" Type="http://schemas.openxmlformats.org/officeDocument/2006/relationships/customXml" Target="../ink/ink143.xml"/><Relationship Id="rId97" Type="http://schemas.openxmlformats.org/officeDocument/2006/relationships/image" Target="../media/image108.png"/><Relationship Id="rId104" Type="http://schemas.openxmlformats.org/officeDocument/2006/relationships/customXml" Target="../ink/ink15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9263BA-59C8-996D-DBB8-B149565DF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D6F52E-1E8D-3682-F5DB-52C71A7CDE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5A7CA02-2362-6576-7254-B6D166F2EDE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676E1C4-09D5-A0C6-3DBB-1B66D908395A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12C87662-2270-13B0-DDE7-91B90AA2EE5A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avec de la monnaie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E0C0DE3D-59B3-6EBB-B0F4-1C44879C9A6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865166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DE397B67-1C5F-1B7F-0406-7705010B5C68}"/>
              </a:ext>
            </a:extLst>
          </p:cNvPr>
          <p:cNvSpPr/>
          <p:nvPr/>
        </p:nvSpPr>
        <p:spPr>
          <a:xfrm>
            <a:off x="764046" y="1173763"/>
            <a:ext cx="7615908" cy="5068505"/>
          </a:xfrm>
          <a:prstGeom prst="roundRect">
            <a:avLst>
              <a:gd name="adj" fmla="val 2622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AE4E6AC-5396-0281-1D13-3D361E3983B6}"/>
              </a:ext>
            </a:extLst>
          </p:cNvPr>
          <p:cNvSpPr txBox="1"/>
          <p:nvPr/>
        </p:nvSpPr>
        <p:spPr>
          <a:xfrm>
            <a:off x="889852" y="1264204"/>
            <a:ext cx="7382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Léa a donné un billet de 20€ pour payer un roman à 8 € et une BD à 10 €.</a:t>
            </a:r>
          </a:p>
          <a:p>
            <a:r>
              <a:rPr lang="fr-FR" sz="2400" b="1" dirty="0"/>
              <a:t>Combien la caissière doit-elle lui rendre ? </a:t>
            </a:r>
          </a:p>
          <a:p>
            <a:endParaRPr lang="fr-FR" dirty="0"/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792E897A-DA40-8565-628E-527F12390C0E}"/>
              </a:ext>
            </a:extLst>
          </p:cNvPr>
          <p:cNvCxnSpPr/>
          <p:nvPr/>
        </p:nvCxnSpPr>
        <p:spPr>
          <a:xfrm flipV="1">
            <a:off x="938948" y="2467039"/>
            <a:ext cx="7315200" cy="0"/>
          </a:xfrm>
          <a:prstGeom prst="line">
            <a:avLst/>
          </a:prstGeom>
          <a:ln w="571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Regarde la réponse de cet élève :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E137ABD-8819-784A-8C7E-8E3B2834B160}"/>
              </a:ext>
            </a:extLst>
          </p:cNvPr>
          <p:cNvSpPr/>
          <p:nvPr/>
        </p:nvSpPr>
        <p:spPr>
          <a:xfrm>
            <a:off x="764046" y="1173763"/>
            <a:ext cx="7615908" cy="5068505"/>
          </a:xfrm>
          <a:prstGeom prst="roundRect">
            <a:avLst>
              <a:gd name="adj" fmla="val 2622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57D4F8D-B74F-62BB-4A96-08E70E22AD5C}"/>
              </a:ext>
            </a:extLst>
          </p:cNvPr>
          <p:cNvSpPr txBox="1"/>
          <p:nvPr/>
        </p:nvSpPr>
        <p:spPr>
          <a:xfrm>
            <a:off x="889852" y="1264204"/>
            <a:ext cx="7382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Léa a donné un billet de 20€ pour payer un roman à 8€ et une BD à 10€.</a:t>
            </a:r>
          </a:p>
          <a:p>
            <a:r>
              <a:rPr lang="fr-FR" sz="2400" b="1" dirty="0"/>
              <a:t>Combien la caissière doit-elle lui rendre ? </a:t>
            </a:r>
          </a:p>
          <a:p>
            <a:endParaRPr lang="fr-FR" dirty="0"/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AB0555A-F270-8CF1-7143-7493B316E93C}"/>
              </a:ext>
            </a:extLst>
          </p:cNvPr>
          <p:cNvCxnSpPr/>
          <p:nvPr/>
        </p:nvCxnSpPr>
        <p:spPr>
          <a:xfrm flipV="1">
            <a:off x="938948" y="2467039"/>
            <a:ext cx="7315200" cy="0"/>
          </a:xfrm>
          <a:prstGeom prst="line">
            <a:avLst/>
          </a:prstGeom>
          <a:ln w="571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DEDB3A38-DEDB-DA8D-3B28-3978D2C105FE}"/>
              </a:ext>
            </a:extLst>
          </p:cNvPr>
          <p:cNvGrpSpPr/>
          <p:nvPr/>
        </p:nvGrpSpPr>
        <p:grpSpPr>
          <a:xfrm>
            <a:off x="1618531" y="2901796"/>
            <a:ext cx="3740760" cy="683640"/>
            <a:chOff x="1618531" y="2901796"/>
            <a:chExt cx="3740760" cy="68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15CFDEC9-125B-8DE8-D9A2-42AAE770D451}"/>
                    </a:ext>
                  </a:extLst>
                </p14:cNvPr>
                <p14:cNvContentPartPr/>
                <p14:nvPr/>
              </p14:nvContentPartPr>
              <p14:xfrm>
                <a:off x="1618531" y="2901796"/>
                <a:ext cx="248760" cy="446040"/>
              </p14:xfrm>
            </p:contentPart>
          </mc:Choice>
          <mc:Fallback xmlns=""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15CFDEC9-125B-8DE8-D9A2-42AAE770D451}"/>
                    </a:ext>
                  </a:extLst>
                </p:cNvPr>
                <p:cNvPicPr/>
                <p:nvPr/>
              </p:nvPicPr>
              <p:blipFill>
                <a:blip r:embed="rId3"/>
                <a:stretch>
                  <a:fillRect/>
                </a:stretch>
              </p:blipFill>
              <p:spPr>
                <a:xfrm>
                  <a:off x="1609891" y="2893156"/>
                  <a:ext cx="266400" cy="463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37" name="Encre 36">
                  <a:extLst>
                    <a:ext uri="{FF2B5EF4-FFF2-40B4-BE49-F238E27FC236}">
                      <a16:creationId xmlns:a16="http://schemas.microsoft.com/office/drawing/2014/main" id="{FC4E418D-6A9F-61E2-D6E1-23586F413E28}"/>
                    </a:ext>
                  </a:extLst>
                </p14:cNvPr>
                <p14:cNvContentPartPr/>
                <p14:nvPr/>
              </p14:nvContentPartPr>
              <p14:xfrm>
                <a:off x="1644451" y="3320476"/>
                <a:ext cx="300960" cy="60480"/>
              </p14:xfrm>
            </p:contentPart>
          </mc:Choice>
          <mc:Fallback xmlns="">
            <p:pic>
              <p:nvPicPr>
                <p:cNvPr id="37" name="Encre 36">
                  <a:extLst>
                    <a:ext uri="{FF2B5EF4-FFF2-40B4-BE49-F238E27FC236}">
                      <a16:creationId xmlns:a16="http://schemas.microsoft.com/office/drawing/2014/main" id="{FC4E418D-6A9F-61E2-D6E1-23586F413E28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635811" y="3311836"/>
                  <a:ext cx="318600" cy="78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FF9B53CA-BD39-3F92-3F00-D3E4995551C3}"/>
                    </a:ext>
                  </a:extLst>
                </p14:cNvPr>
                <p14:cNvContentPartPr/>
                <p14:nvPr/>
              </p14:nvContentPartPr>
              <p14:xfrm>
                <a:off x="2195611" y="2952556"/>
                <a:ext cx="169200" cy="39420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FF9B53CA-BD39-3F92-3F00-D3E4995551C3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2186971" y="2943916"/>
                  <a:ext cx="186840" cy="411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44" name="Encre 43">
                  <a:extLst>
                    <a:ext uri="{FF2B5EF4-FFF2-40B4-BE49-F238E27FC236}">
                      <a16:creationId xmlns:a16="http://schemas.microsoft.com/office/drawing/2014/main" id="{FC365990-7CE5-4630-5D18-06155367238B}"/>
                    </a:ext>
                  </a:extLst>
                </p14:cNvPr>
                <p14:cNvContentPartPr/>
                <p14:nvPr/>
              </p14:nvContentPartPr>
              <p14:xfrm>
                <a:off x="2509891" y="3193396"/>
                <a:ext cx="283680" cy="3960"/>
              </p14:xfrm>
            </p:contentPart>
          </mc:Choice>
          <mc:Fallback xmlns="">
            <p:pic>
              <p:nvPicPr>
                <p:cNvPr id="44" name="Encre 43">
                  <a:extLst>
                    <a:ext uri="{FF2B5EF4-FFF2-40B4-BE49-F238E27FC236}">
                      <a16:creationId xmlns:a16="http://schemas.microsoft.com/office/drawing/2014/main" id="{FC365990-7CE5-4630-5D18-06155367238B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2500891" y="3184756"/>
                  <a:ext cx="301320" cy="2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46" name="Encre 45">
                  <a:extLst>
                    <a:ext uri="{FF2B5EF4-FFF2-40B4-BE49-F238E27FC236}">
                      <a16:creationId xmlns:a16="http://schemas.microsoft.com/office/drawing/2014/main" id="{5F18B28A-A065-73CE-7704-4D4138FC233F}"/>
                    </a:ext>
                  </a:extLst>
                </p14:cNvPr>
                <p14:cNvContentPartPr/>
                <p14:nvPr/>
              </p14:nvContentPartPr>
              <p14:xfrm>
                <a:off x="2636251" y="3080356"/>
                <a:ext cx="2880" cy="345960"/>
              </p14:xfrm>
            </p:contentPart>
          </mc:Choice>
          <mc:Fallback xmlns="">
            <p:pic>
              <p:nvPicPr>
                <p:cNvPr id="46" name="Encre 45">
                  <a:extLst>
                    <a:ext uri="{FF2B5EF4-FFF2-40B4-BE49-F238E27FC236}">
                      <a16:creationId xmlns:a16="http://schemas.microsoft.com/office/drawing/2014/main" id="{5F18B28A-A065-73CE-7704-4D4138FC233F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627611" y="3071716"/>
                  <a:ext cx="20520" cy="36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48" name="Encre 47">
                  <a:extLst>
                    <a:ext uri="{FF2B5EF4-FFF2-40B4-BE49-F238E27FC236}">
                      <a16:creationId xmlns:a16="http://schemas.microsoft.com/office/drawing/2014/main" id="{B608E921-05D3-20CD-843A-F33E0A77C3E1}"/>
                    </a:ext>
                  </a:extLst>
                </p14:cNvPr>
                <p14:cNvContentPartPr/>
                <p14:nvPr/>
              </p14:nvContentPartPr>
              <p14:xfrm>
                <a:off x="2841091" y="2962996"/>
                <a:ext cx="242280" cy="389520"/>
              </p14:xfrm>
            </p:contentPart>
          </mc:Choice>
          <mc:Fallback xmlns="">
            <p:pic>
              <p:nvPicPr>
                <p:cNvPr id="48" name="Encre 47">
                  <a:extLst>
                    <a:ext uri="{FF2B5EF4-FFF2-40B4-BE49-F238E27FC236}">
                      <a16:creationId xmlns:a16="http://schemas.microsoft.com/office/drawing/2014/main" id="{B608E921-05D3-20CD-843A-F33E0A77C3E1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2832091" y="2954356"/>
                  <a:ext cx="259920" cy="407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63" name="Encre 62">
                  <a:extLst>
                    <a:ext uri="{FF2B5EF4-FFF2-40B4-BE49-F238E27FC236}">
                      <a16:creationId xmlns:a16="http://schemas.microsoft.com/office/drawing/2014/main" id="{6D80A15C-985F-1413-B682-DE6ABC412043}"/>
                    </a:ext>
                  </a:extLst>
                </p14:cNvPr>
                <p14:cNvContentPartPr/>
                <p14:nvPr/>
              </p14:nvContentPartPr>
              <p14:xfrm>
                <a:off x="3209371" y="3160276"/>
                <a:ext cx="239400" cy="33480"/>
              </p14:xfrm>
            </p:contentPart>
          </mc:Choice>
          <mc:Fallback xmlns="">
            <p:pic>
              <p:nvPicPr>
                <p:cNvPr id="63" name="Encre 62">
                  <a:extLst>
                    <a:ext uri="{FF2B5EF4-FFF2-40B4-BE49-F238E27FC236}">
                      <a16:creationId xmlns:a16="http://schemas.microsoft.com/office/drawing/2014/main" id="{6D80A15C-985F-1413-B682-DE6ABC41204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3200371" y="3151276"/>
                  <a:ext cx="257040" cy="51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00B42189-A09D-E88C-A47E-C78A4BA1DF27}"/>
                    </a:ext>
                  </a:extLst>
                </p14:cNvPr>
                <p14:cNvContentPartPr/>
                <p14:nvPr/>
              </p14:nvContentPartPr>
              <p14:xfrm>
                <a:off x="3274531" y="3068476"/>
                <a:ext cx="15840" cy="327600"/>
              </p14:xfrm>
            </p:contentPart>
          </mc:Choice>
          <mc:Fallback xmlns=""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00B42189-A09D-E88C-A47E-C78A4BA1DF27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3265891" y="3059476"/>
                  <a:ext cx="33480" cy="345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65" name="Encre 64">
                  <a:extLst>
                    <a:ext uri="{FF2B5EF4-FFF2-40B4-BE49-F238E27FC236}">
                      <a16:creationId xmlns:a16="http://schemas.microsoft.com/office/drawing/2014/main" id="{DC4CDDC1-2356-F233-7E8C-CA8CDDCDA5ED}"/>
                    </a:ext>
                  </a:extLst>
                </p14:cNvPr>
                <p14:cNvContentPartPr/>
                <p14:nvPr/>
              </p14:nvContentPartPr>
              <p14:xfrm>
                <a:off x="3485491" y="3054796"/>
                <a:ext cx="208440" cy="480240"/>
              </p14:xfrm>
            </p:contentPart>
          </mc:Choice>
          <mc:Fallback xmlns="">
            <p:pic>
              <p:nvPicPr>
                <p:cNvPr id="65" name="Encre 64">
                  <a:extLst>
                    <a:ext uri="{FF2B5EF4-FFF2-40B4-BE49-F238E27FC236}">
                      <a16:creationId xmlns:a16="http://schemas.microsoft.com/office/drawing/2014/main" id="{DC4CDDC1-2356-F233-7E8C-CA8CDDCDA5ED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476491" y="3046156"/>
                  <a:ext cx="226080" cy="497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66" name="Encre 65">
                  <a:extLst>
                    <a:ext uri="{FF2B5EF4-FFF2-40B4-BE49-F238E27FC236}">
                      <a16:creationId xmlns:a16="http://schemas.microsoft.com/office/drawing/2014/main" id="{8363E0D8-B263-E490-ADB1-429C870222CE}"/>
                    </a:ext>
                  </a:extLst>
                </p14:cNvPr>
                <p14:cNvContentPartPr/>
                <p14:nvPr/>
              </p14:nvContentPartPr>
              <p14:xfrm>
                <a:off x="3858091" y="3099076"/>
                <a:ext cx="248040" cy="486360"/>
              </p14:xfrm>
            </p:contentPart>
          </mc:Choice>
          <mc:Fallback xmlns="">
            <p:pic>
              <p:nvPicPr>
                <p:cNvPr id="66" name="Encre 65">
                  <a:extLst>
                    <a:ext uri="{FF2B5EF4-FFF2-40B4-BE49-F238E27FC236}">
                      <a16:creationId xmlns:a16="http://schemas.microsoft.com/office/drawing/2014/main" id="{8363E0D8-B263-E490-ADB1-429C870222CE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849451" y="3090076"/>
                  <a:ext cx="265680" cy="50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67" name="Encre 66">
                  <a:extLst>
                    <a:ext uri="{FF2B5EF4-FFF2-40B4-BE49-F238E27FC236}">
                      <a16:creationId xmlns:a16="http://schemas.microsoft.com/office/drawing/2014/main" id="{53DC7161-E4F4-EBA8-1EBB-BB90612F8B22}"/>
                    </a:ext>
                  </a:extLst>
                </p14:cNvPr>
                <p14:cNvContentPartPr/>
                <p14:nvPr/>
              </p14:nvContentPartPr>
              <p14:xfrm>
                <a:off x="4307731" y="3283036"/>
                <a:ext cx="304920" cy="360"/>
              </p14:xfrm>
            </p:contentPart>
          </mc:Choice>
          <mc:Fallback xmlns="">
            <p:pic>
              <p:nvPicPr>
                <p:cNvPr id="67" name="Encre 66">
                  <a:extLst>
                    <a:ext uri="{FF2B5EF4-FFF2-40B4-BE49-F238E27FC236}">
                      <a16:creationId xmlns:a16="http://schemas.microsoft.com/office/drawing/2014/main" id="{53DC7161-E4F4-EBA8-1EBB-BB90612F8B22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299091" y="3274036"/>
                  <a:ext cx="3225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68" name="Encre 67">
                  <a:extLst>
                    <a:ext uri="{FF2B5EF4-FFF2-40B4-BE49-F238E27FC236}">
                      <a16:creationId xmlns:a16="http://schemas.microsoft.com/office/drawing/2014/main" id="{FC5B3A82-A028-CA12-4CFF-30B1A3FB51BC}"/>
                    </a:ext>
                  </a:extLst>
                </p14:cNvPr>
                <p14:cNvContentPartPr/>
                <p14:nvPr/>
              </p14:nvContentPartPr>
              <p14:xfrm>
                <a:off x="4326451" y="3446836"/>
                <a:ext cx="300240" cy="20160"/>
              </p14:xfrm>
            </p:contentPart>
          </mc:Choice>
          <mc:Fallback xmlns="">
            <p:pic>
              <p:nvPicPr>
                <p:cNvPr id="68" name="Encre 67">
                  <a:extLst>
                    <a:ext uri="{FF2B5EF4-FFF2-40B4-BE49-F238E27FC236}">
                      <a16:creationId xmlns:a16="http://schemas.microsoft.com/office/drawing/2014/main" id="{FC5B3A82-A028-CA12-4CFF-30B1A3FB51BC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317451" y="3437836"/>
                  <a:ext cx="317880" cy="37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70" name="Encre 69">
                  <a:extLst>
                    <a:ext uri="{FF2B5EF4-FFF2-40B4-BE49-F238E27FC236}">
                      <a16:creationId xmlns:a16="http://schemas.microsoft.com/office/drawing/2014/main" id="{2EC14918-A62C-9676-70B0-DB6BA1E9ACD1}"/>
                    </a:ext>
                  </a:extLst>
                </p14:cNvPr>
                <p14:cNvContentPartPr/>
                <p14:nvPr/>
              </p14:nvContentPartPr>
              <p14:xfrm>
                <a:off x="4723531" y="3061996"/>
                <a:ext cx="230400" cy="383040"/>
              </p14:xfrm>
            </p:contentPart>
          </mc:Choice>
          <mc:Fallback xmlns="">
            <p:pic>
              <p:nvPicPr>
                <p:cNvPr id="70" name="Encre 69">
                  <a:extLst>
                    <a:ext uri="{FF2B5EF4-FFF2-40B4-BE49-F238E27FC236}">
                      <a16:creationId xmlns:a16="http://schemas.microsoft.com/office/drawing/2014/main" id="{2EC14918-A62C-9676-70B0-DB6BA1E9ACD1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714531" y="3053356"/>
                  <a:ext cx="248040" cy="400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71" name="Encre 70">
                  <a:extLst>
                    <a:ext uri="{FF2B5EF4-FFF2-40B4-BE49-F238E27FC236}">
                      <a16:creationId xmlns:a16="http://schemas.microsoft.com/office/drawing/2014/main" id="{10B646DF-5D45-43CC-DE3E-583C6D19ADCE}"/>
                    </a:ext>
                  </a:extLst>
                </p14:cNvPr>
                <p14:cNvContentPartPr/>
                <p14:nvPr/>
              </p14:nvContentPartPr>
              <p14:xfrm>
                <a:off x="5141131" y="3061276"/>
                <a:ext cx="218160" cy="370080"/>
              </p14:xfrm>
            </p:contentPart>
          </mc:Choice>
          <mc:Fallback xmlns="">
            <p:pic>
              <p:nvPicPr>
                <p:cNvPr id="71" name="Encre 70">
                  <a:extLst>
                    <a:ext uri="{FF2B5EF4-FFF2-40B4-BE49-F238E27FC236}">
                      <a16:creationId xmlns:a16="http://schemas.microsoft.com/office/drawing/2014/main" id="{10B646DF-5D45-43CC-DE3E-583C6D19ADC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5132131" y="3052636"/>
                  <a:ext cx="235800" cy="3877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0">
            <p14:nvContentPartPr>
              <p14:cNvPr id="73" name="Encre 72">
                <a:extLst>
                  <a:ext uri="{FF2B5EF4-FFF2-40B4-BE49-F238E27FC236}">
                    <a16:creationId xmlns:a16="http://schemas.microsoft.com/office/drawing/2014/main" id="{62BC5FCA-6BE7-C973-CB65-40402F571430}"/>
                  </a:ext>
                </a:extLst>
              </p14:cNvPr>
              <p14:cNvContentPartPr/>
              <p14:nvPr/>
            </p14:nvContentPartPr>
            <p14:xfrm>
              <a:off x="1116691" y="3918796"/>
              <a:ext cx="891360" cy="838440"/>
            </p14:xfrm>
          </p:contentPart>
        </mc:Choice>
        <mc:Fallback xmlns="">
          <p:pic>
            <p:nvPicPr>
              <p:cNvPr id="73" name="Encre 72">
                <a:extLst>
                  <a:ext uri="{FF2B5EF4-FFF2-40B4-BE49-F238E27FC236}">
                    <a16:creationId xmlns:a16="http://schemas.microsoft.com/office/drawing/2014/main" id="{62BC5FCA-6BE7-C973-CB65-40402F571430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1107691" y="3910156"/>
                <a:ext cx="909000" cy="856080"/>
              </a:xfrm>
              <a:prstGeom prst="rect">
                <a:avLst/>
              </a:prstGeom>
            </p:spPr>
          </p:pic>
        </mc:Fallback>
      </mc:AlternateContent>
      <p:grpSp>
        <p:nvGrpSpPr>
          <p:cNvPr id="77" name="Groupe 76">
            <a:extLst>
              <a:ext uri="{FF2B5EF4-FFF2-40B4-BE49-F238E27FC236}">
                <a16:creationId xmlns:a16="http://schemas.microsoft.com/office/drawing/2014/main" id="{127128EB-8272-E063-B077-C8BE977D3293}"/>
              </a:ext>
            </a:extLst>
          </p:cNvPr>
          <p:cNvGrpSpPr/>
          <p:nvPr/>
        </p:nvGrpSpPr>
        <p:grpSpPr>
          <a:xfrm>
            <a:off x="2318371" y="4387156"/>
            <a:ext cx="712080" cy="518400"/>
            <a:chOff x="2318371" y="4387156"/>
            <a:chExt cx="712080" cy="518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74" name="Encre 73">
                  <a:extLst>
                    <a:ext uri="{FF2B5EF4-FFF2-40B4-BE49-F238E27FC236}">
                      <a16:creationId xmlns:a16="http://schemas.microsoft.com/office/drawing/2014/main" id="{B5EE98C1-03E8-F7C1-93AF-5DCFA58A029A}"/>
                    </a:ext>
                  </a:extLst>
                </p14:cNvPr>
                <p14:cNvContentPartPr/>
                <p14:nvPr/>
              </p14:nvContentPartPr>
              <p14:xfrm>
                <a:off x="2318371" y="4387156"/>
                <a:ext cx="712080" cy="518400"/>
              </p14:xfrm>
            </p:contentPart>
          </mc:Choice>
          <mc:Fallback xmlns="">
            <p:pic>
              <p:nvPicPr>
                <p:cNvPr id="74" name="Encre 73">
                  <a:extLst>
                    <a:ext uri="{FF2B5EF4-FFF2-40B4-BE49-F238E27FC236}">
                      <a16:creationId xmlns:a16="http://schemas.microsoft.com/office/drawing/2014/main" id="{B5EE98C1-03E8-F7C1-93AF-5DCFA58A029A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309731" y="4378516"/>
                  <a:ext cx="729720" cy="536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75" name="Encre 74">
                  <a:extLst>
                    <a:ext uri="{FF2B5EF4-FFF2-40B4-BE49-F238E27FC236}">
                      <a16:creationId xmlns:a16="http://schemas.microsoft.com/office/drawing/2014/main" id="{5A0D1860-187C-F557-A25F-84FAB67BD4C2}"/>
                    </a:ext>
                  </a:extLst>
                </p14:cNvPr>
                <p14:cNvContentPartPr/>
                <p14:nvPr/>
              </p14:nvContentPartPr>
              <p14:xfrm>
                <a:off x="2847211" y="4676236"/>
                <a:ext cx="91800" cy="360"/>
              </p14:xfrm>
            </p:contentPart>
          </mc:Choice>
          <mc:Fallback xmlns="">
            <p:pic>
              <p:nvPicPr>
                <p:cNvPr id="75" name="Encre 74">
                  <a:extLst>
                    <a:ext uri="{FF2B5EF4-FFF2-40B4-BE49-F238E27FC236}">
                      <a16:creationId xmlns:a16="http://schemas.microsoft.com/office/drawing/2014/main" id="{5A0D1860-187C-F557-A25F-84FAB67BD4C2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838571" y="4667236"/>
                  <a:ext cx="1094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76" name="Encre 75">
                  <a:extLst>
                    <a:ext uri="{FF2B5EF4-FFF2-40B4-BE49-F238E27FC236}">
                      <a16:creationId xmlns:a16="http://schemas.microsoft.com/office/drawing/2014/main" id="{69486ECB-E39B-0F7E-861B-1C8D8D05E5F0}"/>
                    </a:ext>
                  </a:extLst>
                </p14:cNvPr>
                <p14:cNvContentPartPr/>
                <p14:nvPr/>
              </p14:nvContentPartPr>
              <p14:xfrm>
                <a:off x="2749291" y="4645636"/>
                <a:ext cx="360" cy="360"/>
              </p14:xfrm>
            </p:contentPart>
          </mc:Choice>
          <mc:Fallback xmlns="">
            <p:pic>
              <p:nvPicPr>
                <p:cNvPr id="76" name="Encre 75">
                  <a:extLst>
                    <a:ext uri="{FF2B5EF4-FFF2-40B4-BE49-F238E27FC236}">
                      <a16:creationId xmlns:a16="http://schemas.microsoft.com/office/drawing/2014/main" id="{69486ECB-E39B-0F7E-861B-1C8D8D05E5F0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740291" y="463663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38">
            <p14:nvContentPartPr>
              <p14:cNvPr id="78" name="Encre 77">
                <a:extLst>
                  <a:ext uri="{FF2B5EF4-FFF2-40B4-BE49-F238E27FC236}">
                    <a16:creationId xmlns:a16="http://schemas.microsoft.com/office/drawing/2014/main" id="{CDE7F122-860C-52C9-7D6B-47FD51197488}"/>
                  </a:ext>
                </a:extLst>
              </p14:cNvPr>
              <p14:cNvContentPartPr/>
              <p14:nvPr/>
            </p14:nvContentPartPr>
            <p14:xfrm>
              <a:off x="3428611" y="4534036"/>
              <a:ext cx="281520" cy="370800"/>
            </p14:xfrm>
          </p:contentPart>
        </mc:Choice>
        <mc:Fallback xmlns="">
          <p:pic>
            <p:nvPicPr>
              <p:cNvPr id="78" name="Encre 77">
                <a:extLst>
                  <a:ext uri="{FF2B5EF4-FFF2-40B4-BE49-F238E27FC236}">
                    <a16:creationId xmlns:a16="http://schemas.microsoft.com/office/drawing/2014/main" id="{CDE7F122-860C-52C9-7D6B-47FD51197488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3419611" y="4525396"/>
                <a:ext cx="299160" cy="38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0">
            <p14:nvContentPartPr>
              <p14:cNvPr id="79" name="Encre 78">
                <a:extLst>
                  <a:ext uri="{FF2B5EF4-FFF2-40B4-BE49-F238E27FC236}">
                    <a16:creationId xmlns:a16="http://schemas.microsoft.com/office/drawing/2014/main" id="{66BE64AC-E8DE-8420-B496-CD0B3B622675}"/>
                  </a:ext>
                </a:extLst>
              </p14:cNvPr>
              <p14:cNvContentPartPr/>
              <p14:nvPr/>
            </p14:nvContentPartPr>
            <p14:xfrm>
              <a:off x="3852691" y="4619356"/>
              <a:ext cx="141840" cy="315720"/>
            </p14:xfrm>
          </p:contentPart>
        </mc:Choice>
        <mc:Fallback xmlns="">
          <p:pic>
            <p:nvPicPr>
              <p:cNvPr id="79" name="Encre 78">
                <a:extLst>
                  <a:ext uri="{FF2B5EF4-FFF2-40B4-BE49-F238E27FC236}">
                    <a16:creationId xmlns:a16="http://schemas.microsoft.com/office/drawing/2014/main" id="{66BE64AC-E8DE-8420-B496-CD0B3B622675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3843691" y="4610356"/>
                <a:ext cx="159480" cy="333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2">
            <p14:nvContentPartPr>
              <p14:cNvPr id="80" name="Encre 79">
                <a:extLst>
                  <a:ext uri="{FF2B5EF4-FFF2-40B4-BE49-F238E27FC236}">
                    <a16:creationId xmlns:a16="http://schemas.microsoft.com/office/drawing/2014/main" id="{2C03BD16-62C2-CED1-931B-0B1370AFE24A}"/>
                  </a:ext>
                </a:extLst>
              </p14:cNvPr>
              <p14:cNvContentPartPr/>
              <p14:nvPr/>
            </p14:nvContentPartPr>
            <p14:xfrm>
              <a:off x="4477291" y="4608196"/>
              <a:ext cx="228960" cy="253080"/>
            </p14:xfrm>
          </p:contentPart>
        </mc:Choice>
        <mc:Fallback xmlns="">
          <p:pic>
            <p:nvPicPr>
              <p:cNvPr id="80" name="Encre 79">
                <a:extLst>
                  <a:ext uri="{FF2B5EF4-FFF2-40B4-BE49-F238E27FC236}">
                    <a16:creationId xmlns:a16="http://schemas.microsoft.com/office/drawing/2014/main" id="{2C03BD16-62C2-CED1-931B-0B1370AFE24A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4468291" y="4599556"/>
                <a:ext cx="246600" cy="270720"/>
              </a:xfrm>
              <a:prstGeom prst="rect">
                <a:avLst/>
              </a:prstGeom>
            </p:spPr>
          </p:pic>
        </mc:Fallback>
      </mc:AlternateContent>
      <p:grpSp>
        <p:nvGrpSpPr>
          <p:cNvPr id="86" name="Groupe 85">
            <a:extLst>
              <a:ext uri="{FF2B5EF4-FFF2-40B4-BE49-F238E27FC236}">
                <a16:creationId xmlns:a16="http://schemas.microsoft.com/office/drawing/2014/main" id="{D7455010-9DEA-2904-1AFA-D0757601E63A}"/>
              </a:ext>
            </a:extLst>
          </p:cNvPr>
          <p:cNvGrpSpPr/>
          <p:nvPr/>
        </p:nvGrpSpPr>
        <p:grpSpPr>
          <a:xfrm>
            <a:off x="4375411" y="4730956"/>
            <a:ext cx="251280" cy="92880"/>
            <a:chOff x="4375411" y="4730956"/>
            <a:chExt cx="251280" cy="92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83" name="Encre 82">
                  <a:extLst>
                    <a:ext uri="{FF2B5EF4-FFF2-40B4-BE49-F238E27FC236}">
                      <a16:creationId xmlns:a16="http://schemas.microsoft.com/office/drawing/2014/main" id="{BBCFA4F3-295C-7480-F869-8F2D0D39B2B1}"/>
                    </a:ext>
                  </a:extLst>
                </p14:cNvPr>
                <p14:cNvContentPartPr/>
                <p14:nvPr/>
              </p14:nvContentPartPr>
              <p14:xfrm>
                <a:off x="4381531" y="4730956"/>
                <a:ext cx="239040" cy="10800"/>
              </p14:xfrm>
            </p:contentPart>
          </mc:Choice>
          <mc:Fallback xmlns="">
            <p:pic>
              <p:nvPicPr>
                <p:cNvPr id="83" name="Encre 82">
                  <a:extLst>
                    <a:ext uri="{FF2B5EF4-FFF2-40B4-BE49-F238E27FC236}">
                      <a16:creationId xmlns:a16="http://schemas.microsoft.com/office/drawing/2014/main" id="{BBCFA4F3-295C-7480-F869-8F2D0D39B2B1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4372891" y="4721956"/>
                  <a:ext cx="256680" cy="28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84" name="Encre 83">
                  <a:extLst>
                    <a:ext uri="{FF2B5EF4-FFF2-40B4-BE49-F238E27FC236}">
                      <a16:creationId xmlns:a16="http://schemas.microsoft.com/office/drawing/2014/main" id="{16BD329C-704E-04CF-24DE-B6F4C063A928}"/>
                    </a:ext>
                  </a:extLst>
                </p14:cNvPr>
                <p14:cNvContentPartPr/>
                <p14:nvPr/>
              </p14:nvContentPartPr>
              <p14:xfrm>
                <a:off x="4375411" y="4823476"/>
                <a:ext cx="251280" cy="360"/>
              </p14:xfrm>
            </p:contentPart>
          </mc:Choice>
          <mc:Fallback xmlns="">
            <p:pic>
              <p:nvPicPr>
                <p:cNvPr id="84" name="Encre 83">
                  <a:extLst>
                    <a:ext uri="{FF2B5EF4-FFF2-40B4-BE49-F238E27FC236}">
                      <a16:creationId xmlns:a16="http://schemas.microsoft.com/office/drawing/2014/main" id="{16BD329C-704E-04CF-24DE-B6F4C063A928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4366411" y="4814836"/>
                  <a:ext cx="268920" cy="1800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48">
            <p14:nvContentPartPr>
              <p14:cNvPr id="85" name="Encre 84">
                <a:extLst>
                  <a:ext uri="{FF2B5EF4-FFF2-40B4-BE49-F238E27FC236}">
                    <a16:creationId xmlns:a16="http://schemas.microsoft.com/office/drawing/2014/main" id="{5F78A38C-DDB0-AA44-CFB2-7B76FC5301B3}"/>
                  </a:ext>
                </a:extLst>
              </p14:cNvPr>
              <p14:cNvContentPartPr/>
              <p14:nvPr/>
            </p14:nvContentPartPr>
            <p14:xfrm>
              <a:off x="5063011" y="4995196"/>
              <a:ext cx="1440" cy="360"/>
            </p14:xfrm>
          </p:contentPart>
        </mc:Choice>
        <mc:Fallback xmlns="">
          <p:pic>
            <p:nvPicPr>
              <p:cNvPr id="85" name="Encre 84">
                <a:extLst>
                  <a:ext uri="{FF2B5EF4-FFF2-40B4-BE49-F238E27FC236}">
                    <a16:creationId xmlns:a16="http://schemas.microsoft.com/office/drawing/2014/main" id="{5F78A38C-DDB0-AA44-CFB2-7B76FC5301B3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5054011" y="4986196"/>
                <a:ext cx="19080" cy="180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77494199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Il avait FAUX. Correction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0E6B94A0-E84C-8EFA-E45B-EB27620620A3}"/>
              </a:ext>
            </a:extLst>
          </p:cNvPr>
          <p:cNvSpPr/>
          <p:nvPr/>
        </p:nvSpPr>
        <p:spPr>
          <a:xfrm>
            <a:off x="764046" y="1173763"/>
            <a:ext cx="7615908" cy="5068505"/>
          </a:xfrm>
          <a:prstGeom prst="roundRect">
            <a:avLst>
              <a:gd name="adj" fmla="val 2622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F4DD74E5-8864-58EE-12DF-24C07BAC1462}"/>
              </a:ext>
            </a:extLst>
          </p:cNvPr>
          <p:cNvSpPr txBox="1"/>
          <p:nvPr/>
        </p:nvSpPr>
        <p:spPr>
          <a:xfrm>
            <a:off x="889852" y="1264204"/>
            <a:ext cx="7382706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Léa a donné un billet de 20€ pour payer un roman à 8€ et une BD à 10€.</a:t>
            </a:r>
          </a:p>
          <a:p>
            <a:r>
              <a:rPr lang="fr-FR" sz="2400" b="1" dirty="0"/>
              <a:t>Combien la caissière doit-elle lui rendre ? </a:t>
            </a:r>
          </a:p>
          <a:p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791E814B-2769-02C1-8CD8-82E056D1F215}"/>
              </a:ext>
            </a:extLst>
          </p:cNvPr>
          <p:cNvCxnSpPr/>
          <p:nvPr/>
        </p:nvCxnSpPr>
        <p:spPr>
          <a:xfrm flipV="1">
            <a:off x="938948" y="2467039"/>
            <a:ext cx="7315200" cy="0"/>
          </a:xfrm>
          <a:prstGeom prst="line">
            <a:avLst/>
          </a:prstGeom>
          <a:ln w="571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8D70A930-FD39-D150-6AE5-0AAE057DA837}"/>
                  </a:ext>
                </a:extLst>
              </p14:cNvPr>
              <p14:cNvContentPartPr/>
              <p14:nvPr/>
            </p14:nvContentPartPr>
            <p14:xfrm>
              <a:off x="1865491" y="2761396"/>
              <a:ext cx="43560" cy="95040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8D70A930-FD39-D150-6AE5-0AAE057DA83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856491" y="2752756"/>
                <a:ext cx="61200" cy="9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9" name="Encre 8">
                <a:extLst>
                  <a:ext uri="{FF2B5EF4-FFF2-40B4-BE49-F238E27FC236}">
                    <a16:creationId xmlns:a16="http://schemas.microsoft.com/office/drawing/2014/main" id="{E11BCD54-B4AA-0824-1827-D01EF4350811}"/>
                  </a:ext>
                </a:extLst>
              </p14:cNvPr>
              <p14:cNvContentPartPr/>
              <p14:nvPr/>
            </p14:nvContentPartPr>
            <p14:xfrm>
              <a:off x="1865491" y="2699116"/>
              <a:ext cx="2670840" cy="994680"/>
            </p14:xfrm>
          </p:contentPart>
        </mc:Choice>
        <mc:Fallback xmlns="">
          <p:pic>
            <p:nvPicPr>
              <p:cNvPr id="9" name="Encre 8">
                <a:extLst>
                  <a:ext uri="{FF2B5EF4-FFF2-40B4-BE49-F238E27FC236}">
                    <a16:creationId xmlns:a16="http://schemas.microsoft.com/office/drawing/2014/main" id="{E11BCD54-B4AA-0824-1827-D01EF435081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1856851" y="2690476"/>
                <a:ext cx="2688480" cy="101232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e 24">
            <a:extLst>
              <a:ext uri="{FF2B5EF4-FFF2-40B4-BE49-F238E27FC236}">
                <a16:creationId xmlns:a16="http://schemas.microsoft.com/office/drawing/2014/main" id="{A2F16C65-D855-90D8-5F91-FAAB3C3FF74E}"/>
              </a:ext>
            </a:extLst>
          </p:cNvPr>
          <p:cNvGrpSpPr/>
          <p:nvPr/>
        </p:nvGrpSpPr>
        <p:grpSpPr>
          <a:xfrm>
            <a:off x="1908331" y="2827276"/>
            <a:ext cx="2540160" cy="910080"/>
            <a:chOff x="1908331" y="2827276"/>
            <a:chExt cx="2540160" cy="9100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BD44FDF1-3B72-B014-33E8-9FAE71AADF9C}"/>
                    </a:ext>
                  </a:extLst>
                </p14:cNvPr>
                <p14:cNvContentPartPr/>
                <p14:nvPr/>
              </p14:nvContentPartPr>
              <p14:xfrm>
                <a:off x="1945051" y="3706036"/>
                <a:ext cx="2503440" cy="3132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BD44FDF1-3B72-B014-33E8-9FAE71AADF9C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936411" y="3697036"/>
                  <a:ext cx="2521080" cy="48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C57CAADA-B24E-C768-1B4E-CDD0AEE78441}"/>
                    </a:ext>
                  </a:extLst>
                </p14:cNvPr>
                <p14:cNvContentPartPr/>
                <p14:nvPr/>
              </p14:nvContentPartPr>
              <p14:xfrm>
                <a:off x="1908331" y="3196996"/>
                <a:ext cx="2534400" cy="19440"/>
              </p14:xfrm>
            </p:contentPart>
          </mc:Choice>
          <mc:Fallback xmlns=""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C57CAADA-B24E-C768-1B4E-CDD0AEE78441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899331" y="3188356"/>
                  <a:ext cx="2552040" cy="370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7C87277A-D270-D1DF-1843-98652B97CE99}"/>
                    </a:ext>
                  </a:extLst>
                </p14:cNvPr>
                <p14:cNvContentPartPr/>
                <p14:nvPr/>
              </p14:nvContentPartPr>
              <p14:xfrm>
                <a:off x="2913811" y="2865076"/>
                <a:ext cx="234000" cy="24120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7C87277A-D270-D1DF-1843-98652B97CE99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2905171" y="2856076"/>
                  <a:ext cx="251640" cy="258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419A161C-EB09-EA55-6AD0-2EA1A56EC81A}"/>
                    </a:ext>
                  </a:extLst>
                </p14:cNvPr>
                <p14:cNvContentPartPr/>
                <p14:nvPr/>
              </p14:nvContentPartPr>
              <p14:xfrm>
                <a:off x="3214411" y="2827276"/>
                <a:ext cx="186840" cy="3099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419A161C-EB09-EA55-6AD0-2EA1A56EC81A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205771" y="2818636"/>
                  <a:ext cx="204480" cy="327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5870071C-9077-F526-B4B8-6432AD726913}"/>
                    </a:ext>
                  </a:extLst>
                </p14:cNvPr>
                <p14:cNvContentPartPr/>
                <p14:nvPr/>
              </p14:nvContentPartPr>
              <p14:xfrm>
                <a:off x="2104891" y="3394636"/>
                <a:ext cx="184680" cy="18936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5870071C-9077-F526-B4B8-6432AD726913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095891" y="3385636"/>
                  <a:ext cx="202320" cy="207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5" name="Encre 14">
                  <a:extLst>
                    <a:ext uri="{FF2B5EF4-FFF2-40B4-BE49-F238E27FC236}">
                      <a16:creationId xmlns:a16="http://schemas.microsoft.com/office/drawing/2014/main" id="{C63EFB60-6BC3-845D-8ABE-E541DB940293}"/>
                    </a:ext>
                  </a:extLst>
                </p14:cNvPr>
                <p14:cNvContentPartPr/>
                <p14:nvPr/>
              </p14:nvContentPartPr>
              <p14:xfrm>
                <a:off x="2341411" y="3423796"/>
                <a:ext cx="206280" cy="173160"/>
              </p14:xfrm>
            </p:contentPart>
          </mc:Choice>
          <mc:Fallback xmlns="">
            <p:pic>
              <p:nvPicPr>
                <p:cNvPr id="15" name="Encre 14">
                  <a:extLst>
                    <a:ext uri="{FF2B5EF4-FFF2-40B4-BE49-F238E27FC236}">
                      <a16:creationId xmlns:a16="http://schemas.microsoft.com/office/drawing/2014/main" id="{C63EFB60-6BC3-845D-8ABE-E541DB940293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332771" y="3414796"/>
                  <a:ext cx="223920" cy="190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83519C4D-6A34-7F65-962B-334BEC25ACBE}"/>
                    </a:ext>
                  </a:extLst>
                </p14:cNvPr>
                <p14:cNvContentPartPr/>
                <p14:nvPr/>
              </p14:nvContentPartPr>
              <p14:xfrm>
                <a:off x="2933251" y="3258556"/>
                <a:ext cx="360" cy="45360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83519C4D-6A34-7F65-962B-334BEC25ACBE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2924611" y="3249916"/>
                  <a:ext cx="18000" cy="471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53B9C04C-426C-E35E-AC04-30239C72330B}"/>
                    </a:ext>
                  </a:extLst>
                </p14:cNvPr>
                <p14:cNvContentPartPr/>
                <p14:nvPr/>
              </p14:nvContentPartPr>
              <p14:xfrm>
                <a:off x="3243211" y="3318676"/>
                <a:ext cx="163080" cy="260280"/>
              </p14:xfrm>
            </p:contentPart>
          </mc:Choice>
          <mc:Fallback xmlns=""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53B9C04C-426C-E35E-AC04-30239C72330B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234571" y="3309676"/>
                  <a:ext cx="180720" cy="277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587BF8B6-33B7-BA8C-76E4-6420796F0993}"/>
                    </a:ext>
                  </a:extLst>
                </p14:cNvPr>
                <p14:cNvContentPartPr/>
                <p14:nvPr/>
              </p14:nvContentPartPr>
              <p14:xfrm>
                <a:off x="3786451" y="3215356"/>
                <a:ext cx="48960" cy="4539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587BF8B6-33B7-BA8C-76E4-6420796F0993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3777451" y="3206716"/>
                  <a:ext cx="66600" cy="47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DCB3E4E0-79A3-9137-DD60-FFD55C6D5EE0}"/>
                    </a:ext>
                  </a:extLst>
                </p14:cNvPr>
                <p14:cNvContentPartPr/>
                <p14:nvPr/>
              </p14:nvContentPartPr>
              <p14:xfrm>
                <a:off x="4025131" y="3343516"/>
                <a:ext cx="149040" cy="16848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DCB3E4E0-79A3-9137-DD60-FFD55C6D5EE0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016131" y="3334876"/>
                  <a:ext cx="166680" cy="186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5845E047-7772-4AC0-5D68-D6C2A297B437}"/>
                    </a:ext>
                  </a:extLst>
                </p14:cNvPr>
                <p14:cNvContentPartPr/>
                <p14:nvPr/>
              </p14:nvContentPartPr>
              <p14:xfrm>
                <a:off x="4148251" y="3639076"/>
                <a:ext cx="360" cy="36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5845E047-7772-4AC0-5D68-D6C2A297B437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4139251" y="363007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35581992-EB4D-C63F-52E7-71FBA782503E}"/>
                    </a:ext>
                  </a:extLst>
                </p14:cNvPr>
                <p14:cNvContentPartPr/>
                <p14:nvPr/>
              </p14:nvContentPartPr>
              <p14:xfrm>
                <a:off x="4123771" y="3515956"/>
                <a:ext cx="360" cy="1152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35581992-EB4D-C63F-52E7-71FBA782503E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4115131" y="3507316"/>
                  <a:ext cx="18000" cy="291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7" name="Groupe 46">
            <a:extLst>
              <a:ext uri="{FF2B5EF4-FFF2-40B4-BE49-F238E27FC236}">
                <a16:creationId xmlns:a16="http://schemas.microsoft.com/office/drawing/2014/main" id="{21B10734-0AC7-A58A-4C85-9255B6820F63}"/>
              </a:ext>
            </a:extLst>
          </p:cNvPr>
          <p:cNvGrpSpPr/>
          <p:nvPr/>
        </p:nvGrpSpPr>
        <p:grpSpPr>
          <a:xfrm>
            <a:off x="1816531" y="4090516"/>
            <a:ext cx="2903760" cy="433440"/>
            <a:chOff x="1816531" y="4090516"/>
            <a:chExt cx="2903760" cy="433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8E993FB9-F2C3-DFB2-B6D1-A8CA1A9CF5A8}"/>
                    </a:ext>
                  </a:extLst>
                </p14:cNvPr>
                <p14:cNvContentPartPr/>
                <p14:nvPr/>
              </p14:nvContentPartPr>
              <p14:xfrm>
                <a:off x="1816531" y="4090516"/>
                <a:ext cx="148320" cy="34092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8E993FB9-F2C3-DFB2-B6D1-A8CA1A9CF5A8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1807531" y="4081516"/>
                  <a:ext cx="165960" cy="3585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AC27EBAA-A7E5-E381-5EE4-81C743D28A90}"/>
                    </a:ext>
                  </a:extLst>
                </p14:cNvPr>
                <p14:cNvContentPartPr/>
                <p14:nvPr/>
              </p14:nvContentPartPr>
              <p14:xfrm>
                <a:off x="2049091" y="4220836"/>
                <a:ext cx="186480" cy="26100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AC27EBAA-A7E5-E381-5EE4-81C743D28A90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040091" y="4211836"/>
                  <a:ext cx="204120" cy="2786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64C2D030-50E0-55BD-E373-17F4D4F3C524}"/>
                    </a:ext>
                  </a:extLst>
                </p14:cNvPr>
                <p14:cNvContentPartPr/>
                <p14:nvPr/>
              </p14:nvContentPartPr>
              <p14:xfrm>
                <a:off x="2387131" y="4363396"/>
                <a:ext cx="226800" cy="360"/>
              </p14:xfrm>
            </p:contentPart>
          </mc:Choice>
          <mc:Fallback xmlns=""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64C2D030-50E0-55BD-E373-17F4D4F3C524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378131" y="4354396"/>
                  <a:ext cx="2444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D70DE0E6-F6C9-FCB1-4697-46C36748A205}"/>
                    </a:ext>
                  </a:extLst>
                </p14:cNvPr>
                <p14:cNvContentPartPr/>
                <p14:nvPr/>
              </p14:nvContentPartPr>
              <p14:xfrm>
                <a:off x="2516011" y="4314076"/>
                <a:ext cx="12960" cy="165600"/>
              </p14:xfrm>
            </p:contentPart>
          </mc:Choice>
          <mc:Fallback xmlns=""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D70DE0E6-F6C9-FCB1-4697-46C36748A205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2507371" y="4305076"/>
                  <a:ext cx="30600" cy="183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BD866E0B-E0F2-2EFA-89D3-FAEABB74FCB0}"/>
                    </a:ext>
                  </a:extLst>
                </p14:cNvPr>
                <p14:cNvContentPartPr/>
                <p14:nvPr/>
              </p14:nvContentPartPr>
              <p14:xfrm>
                <a:off x="2667571" y="4183756"/>
                <a:ext cx="212040" cy="340200"/>
              </p14:xfrm>
            </p:contentPart>
          </mc:Choice>
          <mc:Fallback xmlns=""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BD866E0B-E0F2-2EFA-89D3-FAEABB74FCB0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2658571" y="4174756"/>
                  <a:ext cx="229680" cy="35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Encre 33">
                  <a:extLst>
                    <a:ext uri="{FF2B5EF4-FFF2-40B4-BE49-F238E27FC236}">
                      <a16:creationId xmlns:a16="http://schemas.microsoft.com/office/drawing/2014/main" id="{43A910C3-DB2A-A36C-74AF-C80994D214FB}"/>
                    </a:ext>
                  </a:extLst>
                </p14:cNvPr>
                <p14:cNvContentPartPr/>
                <p14:nvPr/>
              </p14:nvContentPartPr>
              <p14:xfrm>
                <a:off x="2982211" y="4356916"/>
                <a:ext cx="226440" cy="360"/>
              </p14:xfrm>
            </p:contentPart>
          </mc:Choice>
          <mc:Fallback xmlns="">
            <p:pic>
              <p:nvPicPr>
                <p:cNvPr id="34" name="Encre 33">
                  <a:extLst>
                    <a:ext uri="{FF2B5EF4-FFF2-40B4-BE49-F238E27FC236}">
                      <a16:creationId xmlns:a16="http://schemas.microsoft.com/office/drawing/2014/main" id="{43A910C3-DB2A-A36C-74AF-C80994D214FB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973571" y="4348276"/>
                  <a:ext cx="244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1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7B25EDEC-52D1-1BA6-685D-1FE13FB2F82C}"/>
                    </a:ext>
                  </a:extLst>
                </p14:cNvPr>
                <p14:cNvContentPartPr/>
                <p14:nvPr/>
              </p14:nvContentPartPr>
              <p14:xfrm>
                <a:off x="3123691" y="4283116"/>
                <a:ext cx="360" cy="171720"/>
              </p14:xfrm>
            </p:contentPart>
          </mc:Choice>
          <mc:Fallback xmlns=""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7B25EDEC-52D1-1BA6-685D-1FE13FB2F82C}"/>
                    </a:ext>
                  </a:extLst>
                </p:cNvPr>
                <p:cNvPicPr/>
                <p:nvPr/>
              </p:nvPicPr>
              <p:blipFill>
                <a:blip r:embed="rId42"/>
                <a:stretch>
                  <a:fillRect/>
                </a:stretch>
              </p:blipFill>
              <p:spPr>
                <a:xfrm>
                  <a:off x="3114691" y="4274476"/>
                  <a:ext cx="18000" cy="18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3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117F7407-E72D-37DA-77E1-A629471F5DCE}"/>
                    </a:ext>
                  </a:extLst>
                </p14:cNvPr>
                <p14:cNvContentPartPr/>
                <p14:nvPr/>
              </p14:nvContentPartPr>
              <p14:xfrm>
                <a:off x="3295411" y="4442956"/>
                <a:ext cx="360" cy="360"/>
              </p14:xfrm>
            </p:contentPart>
          </mc:Choice>
          <mc:Fallback xmlns=""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117F7407-E72D-37DA-77E1-A629471F5DCE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3286771" y="443431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DAD0B18E-B9F2-10AE-C359-85D44BD68D92}"/>
                    </a:ext>
                  </a:extLst>
                </p14:cNvPr>
                <p14:cNvContentPartPr/>
                <p14:nvPr/>
              </p14:nvContentPartPr>
              <p14:xfrm>
                <a:off x="3350491" y="4473556"/>
                <a:ext cx="1440" cy="360"/>
              </p14:xfrm>
            </p:contentPart>
          </mc:Choice>
          <mc:Fallback xmlns=""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DAD0B18E-B9F2-10AE-C359-85D44BD68D92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341491" y="4464916"/>
                  <a:ext cx="19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9" name="Encre 38">
                  <a:extLst>
                    <a:ext uri="{FF2B5EF4-FFF2-40B4-BE49-F238E27FC236}">
                      <a16:creationId xmlns:a16="http://schemas.microsoft.com/office/drawing/2014/main" id="{F9144F52-0BCA-BE99-D39F-E03EF5E1BA05}"/>
                    </a:ext>
                  </a:extLst>
                </p14:cNvPr>
                <p14:cNvContentPartPr/>
                <p14:nvPr/>
              </p14:nvContentPartPr>
              <p14:xfrm>
                <a:off x="3461011" y="4473556"/>
                <a:ext cx="1440" cy="360"/>
              </p14:xfrm>
            </p:contentPart>
          </mc:Choice>
          <mc:Fallback xmlns="">
            <p:pic>
              <p:nvPicPr>
                <p:cNvPr id="39" name="Encre 38">
                  <a:extLst>
                    <a:ext uri="{FF2B5EF4-FFF2-40B4-BE49-F238E27FC236}">
                      <a16:creationId xmlns:a16="http://schemas.microsoft.com/office/drawing/2014/main" id="{F9144F52-0BCA-BE99-D39F-E03EF5E1BA05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452371" y="4464916"/>
                  <a:ext cx="19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7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8B334599-0CB1-394B-5242-A829A9047F0C}"/>
                    </a:ext>
                  </a:extLst>
                </p14:cNvPr>
                <p14:cNvContentPartPr/>
                <p14:nvPr/>
              </p14:nvContentPartPr>
              <p14:xfrm>
                <a:off x="3663691" y="4300396"/>
                <a:ext cx="250200" cy="828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8B334599-0CB1-394B-5242-A829A9047F0C}"/>
                    </a:ext>
                  </a:extLst>
                </p:cNvPr>
                <p:cNvPicPr/>
                <p:nvPr/>
              </p:nvPicPr>
              <p:blipFill>
                <a:blip r:embed="rId48"/>
                <a:stretch>
                  <a:fillRect/>
                </a:stretch>
              </p:blipFill>
              <p:spPr>
                <a:xfrm>
                  <a:off x="3654691" y="4291396"/>
                  <a:ext cx="267840" cy="259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9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B62FDEB8-1AA6-AFC0-D781-7802701BCFBC}"/>
                    </a:ext>
                  </a:extLst>
                </p14:cNvPr>
                <p14:cNvContentPartPr/>
                <p14:nvPr/>
              </p14:nvContentPartPr>
              <p14:xfrm>
                <a:off x="3682771" y="4396156"/>
                <a:ext cx="446400" cy="4896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B62FDEB8-1AA6-AFC0-D781-7802701BCFBC}"/>
                    </a:ext>
                  </a:extLst>
                </p:cNvPr>
                <p:cNvPicPr/>
                <p:nvPr/>
              </p:nvPicPr>
              <p:blipFill>
                <a:blip r:embed="rId50"/>
                <a:stretch>
                  <a:fillRect/>
                </a:stretch>
              </p:blipFill>
              <p:spPr>
                <a:xfrm>
                  <a:off x="3674131" y="4387516"/>
                  <a:ext cx="464040" cy="66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1">
              <p14:nvContentPartPr>
                <p14:cNvPr id="42" name="Encre 41">
                  <a:extLst>
                    <a:ext uri="{FF2B5EF4-FFF2-40B4-BE49-F238E27FC236}">
                      <a16:creationId xmlns:a16="http://schemas.microsoft.com/office/drawing/2014/main" id="{8C08BC1A-AFFE-8F67-E2AF-7289FD11AE7A}"/>
                    </a:ext>
                  </a:extLst>
                </p14:cNvPr>
                <p14:cNvContentPartPr/>
                <p14:nvPr/>
              </p14:nvContentPartPr>
              <p14:xfrm>
                <a:off x="4214131" y="4115716"/>
                <a:ext cx="348120" cy="354240"/>
              </p14:xfrm>
            </p:contentPart>
          </mc:Choice>
          <mc:Fallback xmlns="">
            <p:pic>
              <p:nvPicPr>
                <p:cNvPr id="42" name="Encre 41">
                  <a:extLst>
                    <a:ext uri="{FF2B5EF4-FFF2-40B4-BE49-F238E27FC236}">
                      <a16:creationId xmlns:a16="http://schemas.microsoft.com/office/drawing/2014/main" id="{8C08BC1A-AFFE-8F67-E2AF-7289FD11AE7A}"/>
                    </a:ext>
                  </a:extLst>
                </p:cNvPr>
                <p:cNvPicPr/>
                <p:nvPr/>
              </p:nvPicPr>
              <p:blipFill>
                <a:blip r:embed="rId52"/>
                <a:stretch>
                  <a:fillRect/>
                </a:stretch>
              </p:blipFill>
              <p:spPr>
                <a:xfrm>
                  <a:off x="4205131" y="4106716"/>
                  <a:ext cx="365760" cy="371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3">
              <p14:nvContentPartPr>
                <p14:cNvPr id="45" name="Encre 44">
                  <a:extLst>
                    <a:ext uri="{FF2B5EF4-FFF2-40B4-BE49-F238E27FC236}">
                      <a16:creationId xmlns:a16="http://schemas.microsoft.com/office/drawing/2014/main" id="{4EC7AEB7-6A17-7D81-6E34-CAC679014D3A}"/>
                    </a:ext>
                  </a:extLst>
                </p14:cNvPr>
                <p14:cNvContentPartPr/>
                <p14:nvPr/>
              </p14:nvContentPartPr>
              <p14:xfrm>
                <a:off x="4546411" y="4275916"/>
                <a:ext cx="173880" cy="168120"/>
              </p14:xfrm>
            </p:contentPart>
          </mc:Choice>
          <mc:Fallback xmlns="">
            <p:pic>
              <p:nvPicPr>
                <p:cNvPr id="45" name="Encre 44">
                  <a:extLst>
                    <a:ext uri="{FF2B5EF4-FFF2-40B4-BE49-F238E27FC236}">
                      <a16:creationId xmlns:a16="http://schemas.microsoft.com/office/drawing/2014/main" id="{4EC7AEB7-6A17-7D81-6E34-CAC679014D3A}"/>
                    </a:ext>
                  </a:extLst>
                </p:cNvPr>
                <p:cNvPicPr/>
                <p:nvPr/>
              </p:nvPicPr>
              <p:blipFill>
                <a:blip r:embed="rId54"/>
                <a:stretch>
                  <a:fillRect/>
                </a:stretch>
              </p:blipFill>
              <p:spPr>
                <a:xfrm>
                  <a:off x="4537771" y="4266916"/>
                  <a:ext cx="191520" cy="1857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5">
            <p14:nvContentPartPr>
              <p14:cNvPr id="48" name="Encre 47">
                <a:extLst>
                  <a:ext uri="{FF2B5EF4-FFF2-40B4-BE49-F238E27FC236}">
                    <a16:creationId xmlns:a16="http://schemas.microsoft.com/office/drawing/2014/main" id="{BD16E8B9-BDEE-1176-34B0-80718046184B}"/>
                  </a:ext>
                </a:extLst>
              </p14:cNvPr>
              <p14:cNvContentPartPr/>
              <p14:nvPr/>
            </p14:nvContentPartPr>
            <p14:xfrm>
              <a:off x="3344371" y="4557796"/>
              <a:ext cx="242280" cy="230760"/>
            </p14:xfrm>
          </p:contentPart>
        </mc:Choice>
        <mc:Fallback xmlns="">
          <p:pic>
            <p:nvPicPr>
              <p:cNvPr id="48" name="Encre 47">
                <a:extLst>
                  <a:ext uri="{FF2B5EF4-FFF2-40B4-BE49-F238E27FC236}">
                    <a16:creationId xmlns:a16="http://schemas.microsoft.com/office/drawing/2014/main" id="{BD16E8B9-BDEE-1176-34B0-80718046184B}"/>
                  </a:ext>
                </a:extLst>
              </p:cNvPr>
              <p:cNvPicPr/>
              <p:nvPr/>
            </p:nvPicPr>
            <p:blipFill>
              <a:blip r:embed="rId56"/>
              <a:stretch>
                <a:fillRect/>
              </a:stretch>
            </p:blipFill>
            <p:spPr>
              <a:xfrm>
                <a:off x="3326731" y="4540156"/>
                <a:ext cx="277920" cy="266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7">
            <p14:nvContentPartPr>
              <p14:cNvPr id="50" name="Encre 49">
                <a:extLst>
                  <a:ext uri="{FF2B5EF4-FFF2-40B4-BE49-F238E27FC236}">
                    <a16:creationId xmlns:a16="http://schemas.microsoft.com/office/drawing/2014/main" id="{DA2E0D37-AA9A-EE4F-CE14-8C96F7DFB631}"/>
                  </a:ext>
                </a:extLst>
              </p14:cNvPr>
              <p14:cNvContentPartPr/>
              <p14:nvPr/>
            </p14:nvContentPartPr>
            <p14:xfrm>
              <a:off x="1447891" y="5099596"/>
              <a:ext cx="914400" cy="787680"/>
            </p14:xfrm>
          </p:contentPart>
        </mc:Choice>
        <mc:Fallback xmlns="">
          <p:pic>
            <p:nvPicPr>
              <p:cNvPr id="50" name="Encre 49">
                <a:extLst>
                  <a:ext uri="{FF2B5EF4-FFF2-40B4-BE49-F238E27FC236}">
                    <a16:creationId xmlns:a16="http://schemas.microsoft.com/office/drawing/2014/main" id="{DA2E0D37-AA9A-EE4F-CE14-8C96F7DFB631}"/>
                  </a:ext>
                </a:extLst>
              </p:cNvPr>
              <p:cNvPicPr/>
              <p:nvPr/>
            </p:nvPicPr>
            <p:blipFill>
              <a:blip r:embed="rId58"/>
              <a:stretch>
                <a:fillRect/>
              </a:stretch>
            </p:blipFill>
            <p:spPr>
              <a:xfrm>
                <a:off x="1439251" y="5090596"/>
                <a:ext cx="932040" cy="805320"/>
              </a:xfrm>
              <a:prstGeom prst="rect">
                <a:avLst/>
              </a:prstGeom>
            </p:spPr>
          </p:pic>
        </mc:Fallback>
      </mc:AlternateContent>
      <p:grpSp>
        <p:nvGrpSpPr>
          <p:cNvPr id="58" name="Groupe 57">
            <a:extLst>
              <a:ext uri="{FF2B5EF4-FFF2-40B4-BE49-F238E27FC236}">
                <a16:creationId xmlns:a16="http://schemas.microsoft.com/office/drawing/2014/main" id="{95A0C5ED-9E2C-C3FD-8EC6-B1A2868FD540}"/>
              </a:ext>
            </a:extLst>
          </p:cNvPr>
          <p:cNvGrpSpPr/>
          <p:nvPr/>
        </p:nvGrpSpPr>
        <p:grpSpPr>
          <a:xfrm>
            <a:off x="2705011" y="5378596"/>
            <a:ext cx="1564560" cy="503640"/>
            <a:chOff x="2705011" y="5378596"/>
            <a:chExt cx="1564560" cy="5036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9">
              <p14:nvContentPartPr>
                <p14:cNvPr id="51" name="Encre 50">
                  <a:extLst>
                    <a:ext uri="{FF2B5EF4-FFF2-40B4-BE49-F238E27FC236}">
                      <a16:creationId xmlns:a16="http://schemas.microsoft.com/office/drawing/2014/main" id="{C5925747-C689-53B0-7DEB-6D64640845FA}"/>
                    </a:ext>
                  </a:extLst>
                </p14:cNvPr>
                <p14:cNvContentPartPr/>
                <p14:nvPr/>
              </p14:nvContentPartPr>
              <p14:xfrm>
                <a:off x="2705011" y="5378596"/>
                <a:ext cx="744480" cy="503640"/>
              </p14:xfrm>
            </p:contentPart>
          </mc:Choice>
          <mc:Fallback xmlns="">
            <p:pic>
              <p:nvPicPr>
                <p:cNvPr id="51" name="Encre 50">
                  <a:extLst>
                    <a:ext uri="{FF2B5EF4-FFF2-40B4-BE49-F238E27FC236}">
                      <a16:creationId xmlns:a16="http://schemas.microsoft.com/office/drawing/2014/main" id="{C5925747-C689-53B0-7DEB-6D64640845FA}"/>
                    </a:ext>
                  </a:extLst>
                </p:cNvPr>
                <p:cNvPicPr/>
                <p:nvPr/>
              </p:nvPicPr>
              <p:blipFill>
                <a:blip r:embed="rId60"/>
                <a:stretch>
                  <a:fillRect/>
                </a:stretch>
              </p:blipFill>
              <p:spPr>
                <a:xfrm>
                  <a:off x="2696011" y="5369596"/>
                  <a:ext cx="762120" cy="521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1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3DE67891-DCA1-8114-3317-8924CC6C428B}"/>
                    </a:ext>
                  </a:extLst>
                </p14:cNvPr>
                <p14:cNvContentPartPr/>
                <p14:nvPr/>
              </p14:nvContentPartPr>
              <p14:xfrm>
                <a:off x="3177691" y="5566516"/>
                <a:ext cx="32400" cy="4320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3DE67891-DCA1-8114-3317-8924CC6C428B}"/>
                    </a:ext>
                  </a:extLst>
                </p:cNvPr>
                <p:cNvPicPr/>
                <p:nvPr/>
              </p:nvPicPr>
              <p:blipFill>
                <a:blip r:embed="rId62"/>
                <a:stretch>
                  <a:fillRect/>
                </a:stretch>
              </p:blipFill>
              <p:spPr>
                <a:xfrm>
                  <a:off x="3168691" y="5557876"/>
                  <a:ext cx="50040" cy="60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3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DC18AF4C-BC36-24BD-20B3-A8FAA79AFD85}"/>
                    </a:ext>
                  </a:extLst>
                </p14:cNvPr>
                <p14:cNvContentPartPr/>
                <p14:nvPr/>
              </p14:nvContentPartPr>
              <p14:xfrm>
                <a:off x="3264451" y="5602516"/>
                <a:ext cx="147240" cy="6840"/>
              </p14:xfrm>
            </p:contentPart>
          </mc:Choice>
          <mc:Fallback xmlns=""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DC18AF4C-BC36-24BD-20B3-A8FAA79AFD85}"/>
                    </a:ext>
                  </a:extLst>
                </p:cNvPr>
                <p:cNvPicPr/>
                <p:nvPr/>
              </p:nvPicPr>
              <p:blipFill>
                <a:blip r:embed="rId64"/>
                <a:stretch>
                  <a:fillRect/>
                </a:stretch>
              </p:blipFill>
              <p:spPr>
                <a:xfrm>
                  <a:off x="3255811" y="5593516"/>
                  <a:ext cx="16488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5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92DA9F7B-118E-79D4-09BC-75956A9AA330}"/>
                    </a:ext>
                  </a:extLst>
                </p14:cNvPr>
                <p14:cNvContentPartPr/>
                <p14:nvPr/>
              </p14:nvContentPartPr>
              <p14:xfrm>
                <a:off x="3681331" y="5608996"/>
                <a:ext cx="588240" cy="25884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92DA9F7B-118E-79D4-09BC-75956A9AA330}"/>
                    </a:ext>
                  </a:extLst>
                </p:cNvPr>
                <p:cNvPicPr/>
                <p:nvPr/>
              </p:nvPicPr>
              <p:blipFill>
                <a:blip r:embed="rId66"/>
                <a:stretch>
                  <a:fillRect/>
                </a:stretch>
              </p:blipFill>
              <p:spPr>
                <a:xfrm>
                  <a:off x="3672331" y="5600356"/>
                  <a:ext cx="605880" cy="2764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67">
            <p14:nvContentPartPr>
              <p14:cNvPr id="57" name="Encre 56">
                <a:extLst>
                  <a:ext uri="{FF2B5EF4-FFF2-40B4-BE49-F238E27FC236}">
                    <a16:creationId xmlns:a16="http://schemas.microsoft.com/office/drawing/2014/main" id="{838C4982-9CD8-8F9E-5D48-1B2281B16595}"/>
                  </a:ext>
                </a:extLst>
              </p14:cNvPr>
              <p14:cNvContentPartPr/>
              <p14:nvPr/>
            </p14:nvContentPartPr>
            <p14:xfrm>
              <a:off x="4289371" y="5534476"/>
              <a:ext cx="767160" cy="402120"/>
            </p14:xfrm>
          </p:contentPart>
        </mc:Choice>
        <mc:Fallback xmlns="">
          <p:pic>
            <p:nvPicPr>
              <p:cNvPr id="57" name="Encre 56">
                <a:extLst>
                  <a:ext uri="{FF2B5EF4-FFF2-40B4-BE49-F238E27FC236}">
                    <a16:creationId xmlns:a16="http://schemas.microsoft.com/office/drawing/2014/main" id="{838C4982-9CD8-8F9E-5D48-1B2281B16595}"/>
                  </a:ext>
                </a:extLst>
              </p:cNvPr>
              <p:cNvPicPr/>
              <p:nvPr/>
            </p:nvPicPr>
            <p:blipFill>
              <a:blip r:embed="rId68"/>
              <a:stretch>
                <a:fillRect/>
              </a:stretch>
            </p:blipFill>
            <p:spPr>
              <a:xfrm>
                <a:off x="4280371" y="5525476"/>
                <a:ext cx="784800" cy="419760"/>
              </a:xfrm>
              <a:prstGeom prst="rect">
                <a:avLst/>
              </a:prstGeom>
            </p:spPr>
          </p:pic>
        </mc:Fallback>
      </mc:AlternateContent>
      <p:grpSp>
        <p:nvGrpSpPr>
          <p:cNvPr id="66" name="Groupe 65">
            <a:extLst>
              <a:ext uri="{FF2B5EF4-FFF2-40B4-BE49-F238E27FC236}">
                <a16:creationId xmlns:a16="http://schemas.microsoft.com/office/drawing/2014/main" id="{82C7F142-7C79-881D-69C8-3D8DACB4DD5A}"/>
              </a:ext>
            </a:extLst>
          </p:cNvPr>
          <p:cNvGrpSpPr/>
          <p:nvPr/>
        </p:nvGrpSpPr>
        <p:grpSpPr>
          <a:xfrm>
            <a:off x="5298811" y="5516836"/>
            <a:ext cx="755640" cy="456840"/>
            <a:chOff x="5298811" y="5516836"/>
            <a:chExt cx="755640" cy="4568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69">
              <p14:nvContentPartPr>
                <p14:cNvPr id="59" name="Encre 58">
                  <a:extLst>
                    <a:ext uri="{FF2B5EF4-FFF2-40B4-BE49-F238E27FC236}">
                      <a16:creationId xmlns:a16="http://schemas.microsoft.com/office/drawing/2014/main" id="{089515F6-C1E3-6C92-FC10-AF733CF6B9B6}"/>
                    </a:ext>
                  </a:extLst>
                </p14:cNvPr>
                <p14:cNvContentPartPr/>
                <p14:nvPr/>
              </p14:nvContentPartPr>
              <p14:xfrm>
                <a:off x="5298811" y="5516836"/>
                <a:ext cx="262080" cy="456840"/>
              </p14:xfrm>
            </p:contentPart>
          </mc:Choice>
          <mc:Fallback xmlns="">
            <p:pic>
              <p:nvPicPr>
                <p:cNvPr id="59" name="Encre 58">
                  <a:extLst>
                    <a:ext uri="{FF2B5EF4-FFF2-40B4-BE49-F238E27FC236}">
                      <a16:creationId xmlns:a16="http://schemas.microsoft.com/office/drawing/2014/main" id="{089515F6-C1E3-6C92-FC10-AF733CF6B9B6}"/>
                    </a:ext>
                  </a:extLst>
                </p:cNvPr>
                <p:cNvPicPr/>
                <p:nvPr/>
              </p:nvPicPr>
              <p:blipFill>
                <a:blip r:embed="rId70"/>
                <a:stretch>
                  <a:fillRect/>
                </a:stretch>
              </p:blipFill>
              <p:spPr>
                <a:xfrm>
                  <a:off x="5290171" y="5507836"/>
                  <a:ext cx="279720" cy="47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1">
              <p14:nvContentPartPr>
                <p14:cNvPr id="60" name="Encre 59">
                  <a:extLst>
                    <a:ext uri="{FF2B5EF4-FFF2-40B4-BE49-F238E27FC236}">
                      <a16:creationId xmlns:a16="http://schemas.microsoft.com/office/drawing/2014/main" id="{99118A3E-308F-839B-37BF-AF2682055A39}"/>
                    </a:ext>
                  </a:extLst>
                </p14:cNvPr>
                <p14:cNvContentPartPr/>
                <p14:nvPr/>
              </p14:nvContentPartPr>
              <p14:xfrm>
                <a:off x="5791651" y="5607556"/>
                <a:ext cx="210240" cy="315720"/>
              </p14:xfrm>
            </p:contentPart>
          </mc:Choice>
          <mc:Fallback xmlns="">
            <p:pic>
              <p:nvPicPr>
                <p:cNvPr id="60" name="Encre 59">
                  <a:extLst>
                    <a:ext uri="{FF2B5EF4-FFF2-40B4-BE49-F238E27FC236}">
                      <a16:creationId xmlns:a16="http://schemas.microsoft.com/office/drawing/2014/main" id="{99118A3E-308F-839B-37BF-AF2682055A39}"/>
                    </a:ext>
                  </a:extLst>
                </p:cNvPr>
                <p:cNvPicPr/>
                <p:nvPr/>
              </p:nvPicPr>
              <p:blipFill>
                <a:blip r:embed="rId72"/>
                <a:stretch>
                  <a:fillRect/>
                </a:stretch>
              </p:blipFill>
              <p:spPr>
                <a:xfrm>
                  <a:off x="5783011" y="5598916"/>
                  <a:ext cx="227880" cy="333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3">
              <p14:nvContentPartPr>
                <p14:cNvPr id="61" name="Encre 60">
                  <a:extLst>
                    <a:ext uri="{FF2B5EF4-FFF2-40B4-BE49-F238E27FC236}">
                      <a16:creationId xmlns:a16="http://schemas.microsoft.com/office/drawing/2014/main" id="{447D7159-3741-0B9B-3227-0E13FE7951B0}"/>
                    </a:ext>
                  </a:extLst>
                </p14:cNvPr>
                <p14:cNvContentPartPr/>
                <p14:nvPr/>
              </p14:nvContentPartPr>
              <p14:xfrm>
                <a:off x="5725771" y="5725276"/>
                <a:ext cx="183240" cy="11880"/>
              </p14:xfrm>
            </p:contentPart>
          </mc:Choice>
          <mc:Fallback xmlns="">
            <p:pic>
              <p:nvPicPr>
                <p:cNvPr id="61" name="Encre 60">
                  <a:extLst>
                    <a:ext uri="{FF2B5EF4-FFF2-40B4-BE49-F238E27FC236}">
                      <a16:creationId xmlns:a16="http://schemas.microsoft.com/office/drawing/2014/main" id="{447D7159-3741-0B9B-3227-0E13FE7951B0}"/>
                    </a:ext>
                  </a:extLst>
                </p:cNvPr>
                <p:cNvPicPr/>
                <p:nvPr/>
              </p:nvPicPr>
              <p:blipFill>
                <a:blip r:embed="rId74"/>
                <a:stretch>
                  <a:fillRect/>
                </a:stretch>
              </p:blipFill>
              <p:spPr>
                <a:xfrm>
                  <a:off x="5716771" y="5716636"/>
                  <a:ext cx="200880" cy="295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5">
              <p14:nvContentPartPr>
                <p14:cNvPr id="62" name="Encre 61">
                  <a:extLst>
                    <a:ext uri="{FF2B5EF4-FFF2-40B4-BE49-F238E27FC236}">
                      <a16:creationId xmlns:a16="http://schemas.microsoft.com/office/drawing/2014/main" id="{12931307-E2A3-8DA3-8D32-B69090F3F086}"/>
                    </a:ext>
                  </a:extLst>
                </p14:cNvPr>
                <p14:cNvContentPartPr/>
                <p14:nvPr/>
              </p14:nvContentPartPr>
              <p14:xfrm>
                <a:off x="5719291" y="5811316"/>
                <a:ext cx="166320" cy="360"/>
              </p14:xfrm>
            </p:contentPart>
          </mc:Choice>
          <mc:Fallback xmlns="">
            <p:pic>
              <p:nvPicPr>
                <p:cNvPr id="62" name="Encre 61">
                  <a:extLst>
                    <a:ext uri="{FF2B5EF4-FFF2-40B4-BE49-F238E27FC236}">
                      <a16:creationId xmlns:a16="http://schemas.microsoft.com/office/drawing/2014/main" id="{12931307-E2A3-8DA3-8D32-B69090F3F086}"/>
                    </a:ext>
                  </a:extLst>
                </p:cNvPr>
                <p:cNvPicPr/>
                <p:nvPr/>
              </p:nvPicPr>
              <p:blipFill>
                <a:blip r:embed="rId76"/>
                <a:stretch>
                  <a:fillRect/>
                </a:stretch>
              </p:blipFill>
              <p:spPr>
                <a:xfrm>
                  <a:off x="5710651" y="5802676"/>
                  <a:ext cx="18396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7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BB9E54D4-F478-F5E2-E85C-C51B459536A9}"/>
                    </a:ext>
                  </a:extLst>
                </p14:cNvPr>
                <p14:cNvContentPartPr/>
                <p14:nvPr/>
              </p14:nvContentPartPr>
              <p14:xfrm>
                <a:off x="6050491" y="5934076"/>
                <a:ext cx="3960" cy="360"/>
              </p14:xfrm>
            </p:contentPart>
          </mc:Choice>
          <mc:Fallback xmlns=""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BB9E54D4-F478-F5E2-E85C-C51B459536A9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6041851" y="5925436"/>
                  <a:ext cx="21600" cy="18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36337477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 :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3" name="Encre 2">
                <a:extLst>
                  <a:ext uri="{FF2B5EF4-FFF2-40B4-BE49-F238E27FC236}">
                    <a16:creationId xmlns:a16="http://schemas.microsoft.com/office/drawing/2014/main" id="{A410F41B-27E6-6BBC-6A3C-48CEAD7AA4DC}"/>
                  </a:ext>
                </a:extLst>
              </p14:cNvPr>
              <p14:cNvContentPartPr/>
              <p14:nvPr/>
            </p14:nvContentPartPr>
            <p14:xfrm>
              <a:off x="1988251" y="2375116"/>
              <a:ext cx="360" cy="360"/>
            </p14:xfrm>
          </p:contentPart>
        </mc:Choice>
        <mc:Fallback xmlns="">
          <p:pic>
            <p:nvPicPr>
              <p:cNvPr id="3" name="Encre 2">
                <a:extLst>
                  <a:ext uri="{FF2B5EF4-FFF2-40B4-BE49-F238E27FC236}">
                    <a16:creationId xmlns:a16="http://schemas.microsoft.com/office/drawing/2014/main" id="{A410F41B-27E6-6BBC-6A3C-48CEAD7AA4DC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979611" y="236611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Encre 4">
                <a:extLst>
                  <a:ext uri="{FF2B5EF4-FFF2-40B4-BE49-F238E27FC236}">
                    <a16:creationId xmlns:a16="http://schemas.microsoft.com/office/drawing/2014/main" id="{C066DE1E-C455-BEE1-E25D-2D34A6BD8FDF}"/>
                  </a:ext>
                </a:extLst>
              </p14:cNvPr>
              <p14:cNvContentPartPr/>
              <p14:nvPr/>
            </p14:nvContentPartPr>
            <p14:xfrm>
              <a:off x="2178331" y="2251996"/>
              <a:ext cx="360" cy="360"/>
            </p14:xfrm>
          </p:contentPart>
        </mc:Choice>
        <mc:Fallback xmlns="">
          <p:pic>
            <p:nvPicPr>
              <p:cNvPr id="5" name="Encre 4">
                <a:extLst>
                  <a:ext uri="{FF2B5EF4-FFF2-40B4-BE49-F238E27FC236}">
                    <a16:creationId xmlns:a16="http://schemas.microsoft.com/office/drawing/2014/main" id="{C066DE1E-C455-BEE1-E25D-2D34A6BD8FDF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169331" y="2243356"/>
                <a:ext cx="18000" cy="1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Encre 5">
                <a:extLst>
                  <a:ext uri="{FF2B5EF4-FFF2-40B4-BE49-F238E27FC236}">
                    <a16:creationId xmlns:a16="http://schemas.microsoft.com/office/drawing/2014/main" id="{E6E1BC4B-571B-15E9-2E15-7364C9B223CB}"/>
                  </a:ext>
                </a:extLst>
              </p14:cNvPr>
              <p14:cNvContentPartPr/>
              <p14:nvPr/>
            </p14:nvContentPartPr>
            <p14:xfrm>
              <a:off x="3178771" y="1503556"/>
              <a:ext cx="3960" cy="25560"/>
            </p14:xfrm>
          </p:contentPart>
        </mc:Choice>
        <mc:Fallback xmlns="">
          <p:pic>
            <p:nvPicPr>
              <p:cNvPr id="6" name="Encre 5">
                <a:extLst>
                  <a:ext uri="{FF2B5EF4-FFF2-40B4-BE49-F238E27FC236}">
                    <a16:creationId xmlns:a16="http://schemas.microsoft.com/office/drawing/2014/main" id="{E6E1BC4B-571B-15E9-2E15-7364C9B223C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170131" y="1494556"/>
                <a:ext cx="21600" cy="43200"/>
              </a:xfrm>
              <a:prstGeom prst="rect">
                <a:avLst/>
              </a:prstGeom>
            </p:spPr>
          </p:pic>
        </mc:Fallback>
      </mc:AlternateContent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6E404D7-64B3-45FE-2480-02819A0908E4}"/>
              </a:ext>
            </a:extLst>
          </p:cNvPr>
          <p:cNvSpPr/>
          <p:nvPr/>
        </p:nvSpPr>
        <p:spPr>
          <a:xfrm>
            <a:off x="764046" y="1173763"/>
            <a:ext cx="7615908" cy="5068505"/>
          </a:xfrm>
          <a:prstGeom prst="roundRect">
            <a:avLst>
              <a:gd name="adj" fmla="val 2622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78C533D6-4E69-85BF-5826-247DA11AEE3D}"/>
              </a:ext>
            </a:extLst>
          </p:cNvPr>
          <p:cNvSpPr txBox="1"/>
          <p:nvPr/>
        </p:nvSpPr>
        <p:spPr>
          <a:xfrm>
            <a:off x="889852" y="1264204"/>
            <a:ext cx="73827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Imène lance les dés . Elle fait 6, 5 et 4.</a:t>
            </a:r>
          </a:p>
          <a:p>
            <a:r>
              <a:rPr lang="fr-FR" sz="2400" b="1" dirty="0"/>
              <a:t>Est-ce que le total est plus grand que 16 ? </a:t>
            </a:r>
          </a:p>
          <a:p>
            <a:endParaRPr lang="fr-FR" dirty="0"/>
          </a:p>
        </p:txBody>
      </p:sp>
      <p:cxnSp>
        <p:nvCxnSpPr>
          <p:cNvPr id="9" name="Connecteur droit 8">
            <a:extLst>
              <a:ext uri="{FF2B5EF4-FFF2-40B4-BE49-F238E27FC236}">
                <a16:creationId xmlns:a16="http://schemas.microsoft.com/office/drawing/2014/main" id="{2F46F124-C530-936D-4128-688AE61667D0}"/>
              </a:ext>
            </a:extLst>
          </p:cNvPr>
          <p:cNvCxnSpPr/>
          <p:nvPr/>
        </p:nvCxnSpPr>
        <p:spPr>
          <a:xfrm flipV="1">
            <a:off x="938948" y="2467039"/>
            <a:ext cx="7315200" cy="0"/>
          </a:xfrm>
          <a:prstGeom prst="line">
            <a:avLst/>
          </a:prstGeom>
          <a:ln w="571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6894049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Regarde la réponse de cet élève :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EC36BB06-DED0-5196-8991-B1A56A1A24C3}"/>
              </a:ext>
            </a:extLst>
          </p:cNvPr>
          <p:cNvSpPr/>
          <p:nvPr/>
        </p:nvSpPr>
        <p:spPr>
          <a:xfrm>
            <a:off x="764046" y="1173763"/>
            <a:ext cx="7615908" cy="5068505"/>
          </a:xfrm>
          <a:prstGeom prst="roundRect">
            <a:avLst>
              <a:gd name="adj" fmla="val 2622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7916D59-B91A-6639-9B88-0D0E607AD453}"/>
              </a:ext>
            </a:extLst>
          </p:cNvPr>
          <p:cNvSpPr txBox="1"/>
          <p:nvPr/>
        </p:nvSpPr>
        <p:spPr>
          <a:xfrm>
            <a:off x="889852" y="1264204"/>
            <a:ext cx="73827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Imène lance les dés . Elle fait 6, 5 et 4.</a:t>
            </a:r>
          </a:p>
          <a:p>
            <a:r>
              <a:rPr lang="fr-FR" sz="2400" b="1" dirty="0"/>
              <a:t>Est-ce que le total est plus grand que 16 ? </a:t>
            </a:r>
          </a:p>
          <a:p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FA1CE97-154A-2A57-04FE-ADF8C1D488BB}"/>
              </a:ext>
            </a:extLst>
          </p:cNvPr>
          <p:cNvCxnSpPr/>
          <p:nvPr/>
        </p:nvCxnSpPr>
        <p:spPr>
          <a:xfrm flipV="1">
            <a:off x="938948" y="2467039"/>
            <a:ext cx="7315200" cy="0"/>
          </a:xfrm>
          <a:prstGeom prst="line">
            <a:avLst/>
          </a:prstGeom>
          <a:ln w="571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04E0074B-30D0-259A-1DE6-D8A155AC2089}"/>
                  </a:ext>
                </a:extLst>
              </p14:cNvPr>
              <p14:cNvContentPartPr/>
              <p14:nvPr/>
            </p14:nvContentPartPr>
            <p14:xfrm>
              <a:off x="1761091" y="2791996"/>
              <a:ext cx="66600" cy="92628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04E0074B-30D0-259A-1DE6-D8A155AC208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52451" y="2783356"/>
                <a:ext cx="84240" cy="943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e 24">
            <a:extLst>
              <a:ext uri="{FF2B5EF4-FFF2-40B4-BE49-F238E27FC236}">
                <a16:creationId xmlns:a16="http://schemas.microsoft.com/office/drawing/2014/main" id="{60AE326E-C96C-BD47-6B63-E988F5C73ED7}"/>
              </a:ext>
            </a:extLst>
          </p:cNvPr>
          <p:cNvGrpSpPr/>
          <p:nvPr/>
        </p:nvGrpSpPr>
        <p:grpSpPr>
          <a:xfrm>
            <a:off x="1754971" y="2791996"/>
            <a:ext cx="3174120" cy="943560"/>
            <a:chOff x="1754971" y="2791996"/>
            <a:chExt cx="3174120" cy="94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2B2A2E9E-11C5-2A81-561B-DC26E77CEF36}"/>
                    </a:ext>
                  </a:extLst>
                </p14:cNvPr>
                <p14:cNvContentPartPr/>
                <p14:nvPr/>
              </p14:nvContentPartPr>
              <p14:xfrm>
                <a:off x="1754971" y="2791996"/>
                <a:ext cx="3161520" cy="94356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2B2A2E9E-11C5-2A81-561B-DC26E77CEF3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745971" y="2783356"/>
                  <a:ext cx="3179160" cy="9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D5E08DF5-93D6-3C40-32BF-70DC55710E82}"/>
                    </a:ext>
                  </a:extLst>
                </p14:cNvPr>
                <p14:cNvContentPartPr/>
                <p14:nvPr/>
              </p14:nvContentPartPr>
              <p14:xfrm>
                <a:off x="1840651" y="3685516"/>
                <a:ext cx="3088440" cy="3960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D5E08DF5-93D6-3C40-32BF-70DC55710E8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32011" y="3676876"/>
                  <a:ext cx="310608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7D0A8145-0F22-B637-6EC3-9AB511FBEC79}"/>
                    </a:ext>
                  </a:extLst>
                </p14:cNvPr>
                <p14:cNvContentPartPr/>
                <p14:nvPr/>
              </p14:nvContentPartPr>
              <p14:xfrm>
                <a:off x="1816531" y="3221476"/>
                <a:ext cx="3105000" cy="1296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7D0A8145-0F22-B637-6EC3-9AB511FBEC79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807531" y="3212476"/>
                  <a:ext cx="31226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2B03ED2E-7CDC-C090-11A1-C91991270191}"/>
                    </a:ext>
                  </a:extLst>
                </p14:cNvPr>
                <p14:cNvContentPartPr/>
                <p14:nvPr/>
              </p14:nvContentPartPr>
              <p14:xfrm>
                <a:off x="3085891" y="2896396"/>
                <a:ext cx="173160" cy="1839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2B03ED2E-7CDC-C090-11A1-C9199127019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077251" y="2887396"/>
                  <a:ext cx="19080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253B170F-ED66-D05B-1201-C0E90BE0BD08}"/>
                    </a:ext>
                  </a:extLst>
                </p14:cNvPr>
                <p14:cNvContentPartPr/>
                <p14:nvPr/>
              </p14:nvContentPartPr>
              <p14:xfrm>
                <a:off x="3228091" y="3160276"/>
                <a:ext cx="1440" cy="36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253B170F-ED66-D05B-1201-C0E90BE0BD08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219091" y="3151276"/>
                  <a:ext cx="19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5A5A384D-B07F-55E8-989E-8D36D79C537A}"/>
                    </a:ext>
                  </a:extLst>
                </p14:cNvPr>
                <p14:cNvContentPartPr/>
                <p14:nvPr/>
              </p14:nvContentPartPr>
              <p14:xfrm>
                <a:off x="2404051" y="3344596"/>
                <a:ext cx="150840" cy="21636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5A5A384D-B07F-55E8-989E-8D36D79C537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395051" y="3335596"/>
                  <a:ext cx="16848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C3C07BFF-C6E2-39EF-A74B-E02720872B9D}"/>
                    </a:ext>
                  </a:extLst>
                </p14:cNvPr>
                <p14:cNvContentPartPr/>
                <p14:nvPr/>
              </p14:nvContentPartPr>
              <p14:xfrm>
                <a:off x="2865931" y="3277276"/>
                <a:ext cx="44640" cy="409320"/>
              </p14:xfrm>
            </p:contentPart>
          </mc:Choice>
          <mc:Fallback xmlns=""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C3C07BFF-C6E2-39EF-A74B-E02720872B9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856931" y="3268276"/>
                  <a:ext cx="62280" cy="42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6E468E68-BE16-4391-1F20-D473E919F116}"/>
                    </a:ext>
                  </a:extLst>
                </p14:cNvPr>
                <p14:cNvContentPartPr/>
                <p14:nvPr/>
              </p14:nvContentPartPr>
              <p14:xfrm>
                <a:off x="3201811" y="3344236"/>
                <a:ext cx="282240" cy="2955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6E468E68-BE16-4391-1F20-D473E919F11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193171" y="3335236"/>
                  <a:ext cx="299880" cy="31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6279212A-08AC-9644-8248-3F62F4910C39}"/>
                    </a:ext>
                  </a:extLst>
                </p14:cNvPr>
                <p14:cNvContentPartPr/>
                <p14:nvPr/>
              </p14:nvContentPartPr>
              <p14:xfrm>
                <a:off x="4001011" y="3252436"/>
                <a:ext cx="6840" cy="45252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6279212A-08AC-9644-8248-3F62F4910C3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992371" y="3243436"/>
                  <a:ext cx="24480" cy="47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49763D75-B256-2245-C3E8-2012E0447C3D}"/>
                    </a:ext>
                  </a:extLst>
                </p14:cNvPr>
                <p14:cNvContentPartPr/>
                <p14:nvPr/>
              </p14:nvContentPartPr>
              <p14:xfrm>
                <a:off x="4368931" y="3344596"/>
                <a:ext cx="162000" cy="18540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49763D75-B256-2245-C3E8-2012E0447C3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360291" y="3335956"/>
                  <a:ext cx="1796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134A1FC1-376E-AFE3-00AA-186B1B5C2F78}"/>
                    </a:ext>
                  </a:extLst>
                </p14:cNvPr>
                <p14:cNvContentPartPr/>
                <p14:nvPr/>
              </p14:nvContentPartPr>
              <p14:xfrm>
                <a:off x="4473691" y="3424156"/>
                <a:ext cx="360" cy="17136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134A1FC1-376E-AFE3-00AA-186B1B5C2F7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464691" y="3415516"/>
                  <a:ext cx="18000" cy="18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6FE7279-00B8-C2BA-19B1-1CFAD79E9FA8}"/>
              </a:ext>
            </a:extLst>
          </p:cNvPr>
          <p:cNvGrpSpPr/>
          <p:nvPr/>
        </p:nvGrpSpPr>
        <p:grpSpPr>
          <a:xfrm>
            <a:off x="1674331" y="3963076"/>
            <a:ext cx="2820600" cy="487440"/>
            <a:chOff x="1674331" y="3963076"/>
            <a:chExt cx="2820600" cy="487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1E298665-DAA1-BAC8-A97B-C69396EE5C02}"/>
                    </a:ext>
                  </a:extLst>
                </p14:cNvPr>
                <p14:cNvContentPartPr/>
                <p14:nvPr/>
              </p14:nvContentPartPr>
              <p14:xfrm>
                <a:off x="1674331" y="4001236"/>
                <a:ext cx="167040" cy="35172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1E298665-DAA1-BAC8-A97B-C69396EE5C0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665331" y="3992236"/>
                  <a:ext cx="18468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144EFED9-B926-2766-415D-1DCED8007910}"/>
                    </a:ext>
                  </a:extLst>
                </p14:cNvPr>
                <p14:cNvContentPartPr/>
                <p14:nvPr/>
              </p14:nvContentPartPr>
              <p14:xfrm>
                <a:off x="1969891" y="4246396"/>
                <a:ext cx="306720" cy="756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144EFED9-B926-2766-415D-1DCED800791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960891" y="4237756"/>
                  <a:ext cx="3243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102E625D-9BA1-FA11-D935-CF6063BBB9A3}"/>
                    </a:ext>
                  </a:extLst>
                </p14:cNvPr>
                <p14:cNvContentPartPr/>
                <p14:nvPr/>
              </p14:nvContentPartPr>
              <p14:xfrm>
                <a:off x="2141611" y="4166836"/>
                <a:ext cx="360" cy="165960"/>
              </p14:xfrm>
            </p:contentPart>
          </mc:Choice>
          <mc:Fallback xmlns=""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102E625D-9BA1-FA11-D935-CF6063BBB9A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132971" y="4157836"/>
                  <a:ext cx="1800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85996603-0FC9-E686-C101-42EC11A14C41}"/>
                    </a:ext>
                  </a:extLst>
                </p14:cNvPr>
                <p14:cNvContentPartPr/>
                <p14:nvPr/>
              </p14:nvContentPartPr>
              <p14:xfrm>
                <a:off x="2520331" y="3963076"/>
                <a:ext cx="255960" cy="371160"/>
              </p14:xfrm>
            </p:contentPart>
          </mc:Choice>
          <mc:Fallback xmlns=""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85996603-0FC9-E686-C101-42EC11A14C4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511331" y="3954076"/>
                  <a:ext cx="27360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63732450-BA73-2D81-3FE7-3DC81ACC805A}"/>
                    </a:ext>
                  </a:extLst>
                </p14:cNvPr>
                <p14:cNvContentPartPr/>
                <p14:nvPr/>
              </p14:nvContentPartPr>
              <p14:xfrm>
                <a:off x="2914891" y="4197436"/>
                <a:ext cx="232560" cy="6840"/>
              </p14:xfrm>
            </p:contentPart>
          </mc:Choice>
          <mc:Fallback xmlns=""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63732450-BA73-2D81-3FE7-3DC81ACC805A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905891" y="4188436"/>
                  <a:ext cx="2502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E0E54F4A-9248-B913-5246-4CD0F20C9D94}"/>
                    </a:ext>
                  </a:extLst>
                </p14:cNvPr>
                <p14:cNvContentPartPr/>
                <p14:nvPr/>
              </p14:nvContentPartPr>
              <p14:xfrm>
                <a:off x="3031531" y="4117516"/>
                <a:ext cx="5040" cy="184320"/>
              </p14:xfrm>
            </p:contentPart>
          </mc:Choice>
          <mc:Fallback xmlns=""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E0E54F4A-9248-B913-5246-4CD0F20C9D9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022531" y="4108876"/>
                  <a:ext cx="2268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EFEEC0EA-17FE-582F-7804-99FA5CDAEC24}"/>
                    </a:ext>
                  </a:extLst>
                </p14:cNvPr>
                <p14:cNvContentPartPr/>
                <p14:nvPr/>
              </p14:nvContentPartPr>
              <p14:xfrm>
                <a:off x="3288211" y="4013476"/>
                <a:ext cx="144360" cy="253800"/>
              </p14:xfrm>
            </p:contentPart>
          </mc:Choice>
          <mc:Fallback xmlns=""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EFEEC0EA-17FE-582F-7804-99FA5CDAEC2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3279211" y="4004476"/>
                  <a:ext cx="16200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Encre 33">
                  <a:extLst>
                    <a:ext uri="{FF2B5EF4-FFF2-40B4-BE49-F238E27FC236}">
                      <a16:creationId xmlns:a16="http://schemas.microsoft.com/office/drawing/2014/main" id="{F1420CD6-6F3D-7A58-273A-F8067D7C290F}"/>
                    </a:ext>
                  </a:extLst>
                </p14:cNvPr>
                <p14:cNvContentPartPr/>
                <p14:nvPr/>
              </p14:nvContentPartPr>
              <p14:xfrm>
                <a:off x="3368851" y="4203556"/>
                <a:ext cx="13320" cy="141840"/>
              </p14:xfrm>
            </p:contentPart>
          </mc:Choice>
          <mc:Fallback xmlns="">
            <p:pic>
              <p:nvPicPr>
                <p:cNvPr id="34" name="Encre 33">
                  <a:extLst>
                    <a:ext uri="{FF2B5EF4-FFF2-40B4-BE49-F238E27FC236}">
                      <a16:creationId xmlns:a16="http://schemas.microsoft.com/office/drawing/2014/main" id="{F1420CD6-6F3D-7A58-273A-F8067D7C290F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360211" y="4194916"/>
                  <a:ext cx="309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B732551C-484E-AC46-E073-0E1CF165A628}"/>
                    </a:ext>
                  </a:extLst>
                </p14:cNvPr>
                <p14:cNvContentPartPr/>
                <p14:nvPr/>
              </p14:nvContentPartPr>
              <p14:xfrm>
                <a:off x="3633091" y="4210036"/>
                <a:ext cx="91800" cy="360"/>
              </p14:xfrm>
            </p:contentPart>
          </mc:Choice>
          <mc:Fallback xmlns=""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B732551C-484E-AC46-E073-0E1CF165A628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624091" y="4201036"/>
                  <a:ext cx="1094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8A45A75F-9121-7312-C837-24F74038F567}"/>
                    </a:ext>
                  </a:extLst>
                </p14:cNvPr>
                <p14:cNvContentPartPr/>
                <p14:nvPr/>
              </p14:nvContentPartPr>
              <p14:xfrm>
                <a:off x="3602491" y="4326316"/>
                <a:ext cx="77400" cy="6480"/>
              </p14:xfrm>
            </p:contentPart>
          </mc:Choice>
          <mc:Fallback xmlns=""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8A45A75F-9121-7312-C837-24F74038F56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593491" y="4317676"/>
                  <a:ext cx="950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A629C008-99FE-ED1E-67D7-0E217B0F0A4E}"/>
                    </a:ext>
                  </a:extLst>
                </p14:cNvPr>
                <p14:cNvContentPartPr/>
                <p14:nvPr/>
              </p14:nvContentPartPr>
              <p14:xfrm>
                <a:off x="3982651" y="4104556"/>
                <a:ext cx="126000" cy="307080"/>
              </p14:xfrm>
            </p:contentPart>
          </mc:Choice>
          <mc:Fallback xmlns=""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A629C008-99FE-ED1E-67D7-0E217B0F0A4E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973651" y="4095556"/>
                  <a:ext cx="143640" cy="32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9" name="Encre 38">
                  <a:extLst>
                    <a:ext uri="{FF2B5EF4-FFF2-40B4-BE49-F238E27FC236}">
                      <a16:creationId xmlns:a16="http://schemas.microsoft.com/office/drawing/2014/main" id="{6E7638C8-50A9-478B-9C13-355BFB2C7763}"/>
                    </a:ext>
                  </a:extLst>
                </p14:cNvPr>
                <p14:cNvContentPartPr/>
                <p14:nvPr/>
              </p14:nvContentPartPr>
              <p14:xfrm>
                <a:off x="4166611" y="4123276"/>
                <a:ext cx="249480" cy="327240"/>
              </p14:xfrm>
            </p:contentPart>
          </mc:Choice>
          <mc:Fallback xmlns="">
            <p:pic>
              <p:nvPicPr>
                <p:cNvPr id="39" name="Encre 38">
                  <a:extLst>
                    <a:ext uri="{FF2B5EF4-FFF2-40B4-BE49-F238E27FC236}">
                      <a16:creationId xmlns:a16="http://schemas.microsoft.com/office/drawing/2014/main" id="{6E7638C8-50A9-478B-9C13-355BFB2C7763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157971" y="4114636"/>
                  <a:ext cx="267120" cy="34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1BDA9CBD-AFE5-C499-47C5-48AFBE56EEC6}"/>
                    </a:ext>
                  </a:extLst>
                </p14:cNvPr>
                <p14:cNvContentPartPr/>
                <p14:nvPr/>
              </p14:nvContentPartPr>
              <p14:xfrm>
                <a:off x="4277131" y="4292116"/>
                <a:ext cx="217800" cy="2232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1BDA9CBD-AFE5-C499-47C5-48AFBE56EEC6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268491" y="4283116"/>
                  <a:ext cx="235440" cy="3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3" name="Encre 42">
                <a:extLst>
                  <a:ext uri="{FF2B5EF4-FFF2-40B4-BE49-F238E27FC236}">
                    <a16:creationId xmlns:a16="http://schemas.microsoft.com/office/drawing/2014/main" id="{433E3036-0116-FF32-31F1-8A5422C17535}"/>
                  </a:ext>
                </a:extLst>
              </p14:cNvPr>
              <p14:cNvContentPartPr/>
              <p14:nvPr/>
            </p14:nvContentPartPr>
            <p14:xfrm>
              <a:off x="1297771" y="4915636"/>
              <a:ext cx="390240" cy="528840"/>
            </p14:xfrm>
          </p:contentPart>
        </mc:Choice>
        <mc:Fallback xmlns="">
          <p:pic>
            <p:nvPicPr>
              <p:cNvPr id="43" name="Encre 42">
                <a:extLst>
                  <a:ext uri="{FF2B5EF4-FFF2-40B4-BE49-F238E27FC236}">
                    <a16:creationId xmlns:a16="http://schemas.microsoft.com/office/drawing/2014/main" id="{433E3036-0116-FF32-31F1-8A5422C17535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1289131" y="4906636"/>
                <a:ext cx="407880" cy="546480"/>
              </a:xfrm>
              <a:prstGeom prst="rect">
                <a:avLst/>
              </a:prstGeom>
            </p:spPr>
          </p:pic>
        </mc:Fallback>
      </mc:AlternateContent>
      <p:grpSp>
        <p:nvGrpSpPr>
          <p:cNvPr id="89" name="Groupe 88">
            <a:extLst>
              <a:ext uri="{FF2B5EF4-FFF2-40B4-BE49-F238E27FC236}">
                <a16:creationId xmlns:a16="http://schemas.microsoft.com/office/drawing/2014/main" id="{BF441E68-3EFB-1265-8B90-167B03E2BD61}"/>
              </a:ext>
            </a:extLst>
          </p:cNvPr>
          <p:cNvGrpSpPr/>
          <p:nvPr/>
        </p:nvGrpSpPr>
        <p:grpSpPr>
          <a:xfrm>
            <a:off x="1681531" y="5045596"/>
            <a:ext cx="2828880" cy="767880"/>
            <a:chOff x="1681531" y="5045596"/>
            <a:chExt cx="2828880" cy="767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5" name="Encre 44">
                  <a:extLst>
                    <a:ext uri="{FF2B5EF4-FFF2-40B4-BE49-F238E27FC236}">
                      <a16:creationId xmlns:a16="http://schemas.microsoft.com/office/drawing/2014/main" id="{AE16ED80-0249-9004-3609-2BF5B0AA0998}"/>
                    </a:ext>
                  </a:extLst>
                </p14:cNvPr>
                <p14:cNvContentPartPr/>
                <p14:nvPr/>
              </p14:nvContentPartPr>
              <p14:xfrm>
                <a:off x="1681531" y="5309836"/>
                <a:ext cx="608040" cy="231120"/>
              </p14:xfrm>
            </p:contentPart>
          </mc:Choice>
          <mc:Fallback xmlns="">
            <p:pic>
              <p:nvPicPr>
                <p:cNvPr id="45" name="Encre 44">
                  <a:extLst>
                    <a:ext uri="{FF2B5EF4-FFF2-40B4-BE49-F238E27FC236}">
                      <a16:creationId xmlns:a16="http://schemas.microsoft.com/office/drawing/2014/main" id="{AE16ED80-0249-9004-3609-2BF5B0AA099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672531" y="5300836"/>
                  <a:ext cx="62568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7" name="Encre 46">
                  <a:extLst>
                    <a:ext uri="{FF2B5EF4-FFF2-40B4-BE49-F238E27FC236}">
                      <a16:creationId xmlns:a16="http://schemas.microsoft.com/office/drawing/2014/main" id="{36D1D2B8-BA99-2301-567A-AA7F781B6665}"/>
                    </a:ext>
                  </a:extLst>
                </p14:cNvPr>
                <p14:cNvContentPartPr/>
                <p14:nvPr/>
              </p14:nvContentPartPr>
              <p14:xfrm>
                <a:off x="2202811" y="5240716"/>
                <a:ext cx="360" cy="360"/>
              </p14:xfrm>
            </p:contentPart>
          </mc:Choice>
          <mc:Fallback xmlns="">
            <p:pic>
              <p:nvPicPr>
                <p:cNvPr id="47" name="Encre 46">
                  <a:extLst>
                    <a:ext uri="{FF2B5EF4-FFF2-40B4-BE49-F238E27FC236}">
                      <a16:creationId xmlns:a16="http://schemas.microsoft.com/office/drawing/2014/main" id="{36D1D2B8-BA99-2301-567A-AA7F781B6665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2194171" y="523207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601F0022-DE03-D5B3-E1F8-1F56DC1CAEA7}"/>
                    </a:ext>
                  </a:extLst>
                </p14:cNvPr>
                <p14:cNvContentPartPr/>
                <p14:nvPr/>
              </p14:nvContentPartPr>
              <p14:xfrm>
                <a:off x="2491531" y="5443396"/>
                <a:ext cx="360" cy="5220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601F0022-DE03-D5B3-E1F8-1F56DC1CAEA7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2482531" y="5434396"/>
                  <a:ext cx="180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662C570F-32EF-E021-7CD3-8FFC1DF95BED}"/>
                    </a:ext>
                  </a:extLst>
                </p14:cNvPr>
                <p14:cNvContentPartPr/>
                <p14:nvPr/>
              </p14:nvContentPartPr>
              <p14:xfrm>
                <a:off x="2728051" y="5321356"/>
                <a:ext cx="126720" cy="16020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662C570F-32EF-E021-7CD3-8FFC1DF95BE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719411" y="5312356"/>
                  <a:ext cx="1443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961FB8B4-BF79-22C1-02FC-2C866BE0DFDF}"/>
                    </a:ext>
                  </a:extLst>
                </p14:cNvPr>
                <p14:cNvContentPartPr/>
                <p14:nvPr/>
              </p14:nvContentPartPr>
              <p14:xfrm>
                <a:off x="2356171" y="5461756"/>
                <a:ext cx="135720" cy="155160"/>
              </p14:xfrm>
            </p:contentPart>
          </mc:Choice>
          <mc:Fallback xmlns=""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961FB8B4-BF79-22C1-02FC-2C866BE0DFD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2347171" y="5452756"/>
                  <a:ext cx="15336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6E81FC80-7149-C945-9C83-7004F124DA81}"/>
                    </a:ext>
                  </a:extLst>
                </p14:cNvPr>
                <p14:cNvContentPartPr/>
                <p14:nvPr/>
              </p14:nvContentPartPr>
              <p14:xfrm>
                <a:off x="2976451" y="5117956"/>
                <a:ext cx="36720" cy="122760"/>
              </p14:xfrm>
            </p:contentPart>
          </mc:Choice>
          <mc:Fallback xmlns=""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6E81FC80-7149-C945-9C83-7004F124DA81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2967451" y="5108956"/>
                  <a:ext cx="5436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72DB7458-DA7E-E876-1879-EF810ECC6C7D}"/>
                    </a:ext>
                  </a:extLst>
                </p14:cNvPr>
                <p14:cNvContentPartPr/>
                <p14:nvPr/>
              </p14:nvContentPartPr>
              <p14:xfrm>
                <a:off x="3043411" y="5104636"/>
                <a:ext cx="510840" cy="37764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72DB7458-DA7E-E876-1879-EF810ECC6C7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3034771" y="5095636"/>
                  <a:ext cx="528480" cy="39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7" name="Encre 56">
                  <a:extLst>
                    <a:ext uri="{FF2B5EF4-FFF2-40B4-BE49-F238E27FC236}">
                      <a16:creationId xmlns:a16="http://schemas.microsoft.com/office/drawing/2014/main" id="{5FCED560-CBB2-8FB6-5A29-A348B0F99F07}"/>
                    </a:ext>
                  </a:extLst>
                </p14:cNvPr>
                <p14:cNvContentPartPr/>
                <p14:nvPr/>
              </p14:nvContentPartPr>
              <p14:xfrm>
                <a:off x="3448771" y="5235676"/>
                <a:ext cx="94680" cy="5400"/>
              </p14:xfrm>
            </p:contentPart>
          </mc:Choice>
          <mc:Fallback xmlns="">
            <p:pic>
              <p:nvPicPr>
                <p:cNvPr id="57" name="Encre 56">
                  <a:extLst>
                    <a:ext uri="{FF2B5EF4-FFF2-40B4-BE49-F238E27FC236}">
                      <a16:creationId xmlns:a16="http://schemas.microsoft.com/office/drawing/2014/main" id="{5FCED560-CBB2-8FB6-5A29-A348B0F99F0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440131" y="5227036"/>
                  <a:ext cx="11232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61" name="Encre 60">
                  <a:extLst>
                    <a:ext uri="{FF2B5EF4-FFF2-40B4-BE49-F238E27FC236}">
                      <a16:creationId xmlns:a16="http://schemas.microsoft.com/office/drawing/2014/main" id="{3E61D7E7-C12E-1BCE-7D3E-0C5F05A62DD2}"/>
                    </a:ext>
                  </a:extLst>
                </p14:cNvPr>
                <p14:cNvContentPartPr/>
                <p14:nvPr/>
              </p14:nvContentPartPr>
              <p14:xfrm>
                <a:off x="3779971" y="5045596"/>
                <a:ext cx="730440" cy="767880"/>
              </p14:xfrm>
            </p:contentPart>
          </mc:Choice>
          <mc:Fallback xmlns="">
            <p:pic>
              <p:nvPicPr>
                <p:cNvPr id="61" name="Encre 60">
                  <a:extLst>
                    <a:ext uri="{FF2B5EF4-FFF2-40B4-BE49-F238E27FC236}">
                      <a16:creationId xmlns:a16="http://schemas.microsoft.com/office/drawing/2014/main" id="{3E61D7E7-C12E-1BCE-7D3E-0C5F05A62DD2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3771331" y="5036956"/>
                  <a:ext cx="748080" cy="785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62" name="Encre 61">
                <a:extLst>
                  <a:ext uri="{FF2B5EF4-FFF2-40B4-BE49-F238E27FC236}">
                    <a16:creationId xmlns:a16="http://schemas.microsoft.com/office/drawing/2014/main" id="{6CF5DAD5-C830-611B-4D3B-F7CC97F86AF7}"/>
                  </a:ext>
                </a:extLst>
              </p14:cNvPr>
              <p14:cNvContentPartPr/>
              <p14:nvPr/>
            </p14:nvContentPartPr>
            <p14:xfrm>
              <a:off x="4760611" y="5350516"/>
              <a:ext cx="359640" cy="399240"/>
            </p14:xfrm>
          </p:contentPart>
        </mc:Choice>
        <mc:Fallback xmlns="">
          <p:pic>
            <p:nvPicPr>
              <p:cNvPr id="62" name="Encre 61">
                <a:extLst>
                  <a:ext uri="{FF2B5EF4-FFF2-40B4-BE49-F238E27FC236}">
                    <a16:creationId xmlns:a16="http://schemas.microsoft.com/office/drawing/2014/main" id="{6CF5DAD5-C830-611B-4D3B-F7CC97F86AF7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4751971" y="5341516"/>
                <a:ext cx="377280" cy="416880"/>
              </a:xfrm>
              <a:prstGeom prst="rect">
                <a:avLst/>
              </a:prstGeom>
            </p:spPr>
          </p:pic>
        </mc:Fallback>
      </mc:AlternateContent>
      <p:grpSp>
        <p:nvGrpSpPr>
          <p:cNvPr id="92" name="Groupe 91">
            <a:extLst>
              <a:ext uri="{FF2B5EF4-FFF2-40B4-BE49-F238E27FC236}">
                <a16:creationId xmlns:a16="http://schemas.microsoft.com/office/drawing/2014/main" id="{657F5155-3552-9040-099B-3294D9078547}"/>
              </a:ext>
            </a:extLst>
          </p:cNvPr>
          <p:cNvGrpSpPr/>
          <p:nvPr/>
        </p:nvGrpSpPr>
        <p:grpSpPr>
          <a:xfrm>
            <a:off x="5178211" y="5318476"/>
            <a:ext cx="847080" cy="364680"/>
            <a:chOff x="5178211" y="5318476"/>
            <a:chExt cx="847080" cy="36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90" name="Encre 89">
                  <a:extLst>
                    <a:ext uri="{FF2B5EF4-FFF2-40B4-BE49-F238E27FC236}">
                      <a16:creationId xmlns:a16="http://schemas.microsoft.com/office/drawing/2014/main" id="{B14DD804-4997-B19D-C167-5105E79D7ED1}"/>
                    </a:ext>
                  </a:extLst>
                </p14:cNvPr>
                <p14:cNvContentPartPr/>
                <p14:nvPr/>
              </p14:nvContentPartPr>
              <p14:xfrm>
                <a:off x="5178211" y="5318476"/>
                <a:ext cx="714600" cy="364680"/>
              </p14:xfrm>
            </p:contentPart>
          </mc:Choice>
          <mc:Fallback xmlns="">
            <p:pic>
              <p:nvPicPr>
                <p:cNvPr id="90" name="Encre 89">
                  <a:extLst>
                    <a:ext uri="{FF2B5EF4-FFF2-40B4-BE49-F238E27FC236}">
                      <a16:creationId xmlns:a16="http://schemas.microsoft.com/office/drawing/2014/main" id="{B14DD804-4997-B19D-C167-5105E79D7ED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169211" y="5309836"/>
                  <a:ext cx="732240" cy="38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91" name="Encre 90">
                  <a:extLst>
                    <a:ext uri="{FF2B5EF4-FFF2-40B4-BE49-F238E27FC236}">
                      <a16:creationId xmlns:a16="http://schemas.microsoft.com/office/drawing/2014/main" id="{070DE710-3796-EAED-C7F7-D923EF69AB20}"/>
                    </a:ext>
                  </a:extLst>
                </p14:cNvPr>
                <p14:cNvContentPartPr/>
                <p14:nvPr/>
              </p14:nvContentPartPr>
              <p14:xfrm>
                <a:off x="6019891" y="5651836"/>
                <a:ext cx="5400" cy="11160"/>
              </p14:xfrm>
            </p:contentPart>
          </mc:Choice>
          <mc:Fallback xmlns="">
            <p:pic>
              <p:nvPicPr>
                <p:cNvPr id="91" name="Encre 90">
                  <a:extLst>
                    <a:ext uri="{FF2B5EF4-FFF2-40B4-BE49-F238E27FC236}">
                      <a16:creationId xmlns:a16="http://schemas.microsoft.com/office/drawing/2014/main" id="{070DE710-3796-EAED-C7F7-D923EF69AB2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6011251" y="5643196"/>
                  <a:ext cx="23040" cy="288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251950345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Il avait FAUX. Correction : 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EC36BB06-DED0-5196-8991-B1A56A1A24C3}"/>
              </a:ext>
            </a:extLst>
          </p:cNvPr>
          <p:cNvSpPr/>
          <p:nvPr/>
        </p:nvSpPr>
        <p:spPr>
          <a:xfrm>
            <a:off x="764046" y="1173763"/>
            <a:ext cx="7615908" cy="5068505"/>
          </a:xfrm>
          <a:prstGeom prst="roundRect">
            <a:avLst>
              <a:gd name="adj" fmla="val 2622"/>
            </a:avLst>
          </a:prstGeom>
          <a:solidFill>
            <a:schemeClr val="bg1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67916D59-B91A-6639-9B88-0D0E607AD453}"/>
              </a:ext>
            </a:extLst>
          </p:cNvPr>
          <p:cNvSpPr txBox="1"/>
          <p:nvPr/>
        </p:nvSpPr>
        <p:spPr>
          <a:xfrm>
            <a:off x="889852" y="1264204"/>
            <a:ext cx="738270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Imène lance les dés . Elle fait 6, 5 et 4.</a:t>
            </a:r>
          </a:p>
          <a:p>
            <a:r>
              <a:rPr lang="fr-FR" sz="2400" b="1" dirty="0"/>
              <a:t>Est-ce que le total est plus grand que 16 ? </a:t>
            </a:r>
          </a:p>
          <a:p>
            <a:endParaRPr lang="fr-FR" dirty="0"/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FA1CE97-154A-2A57-04FE-ADF8C1D488BB}"/>
              </a:ext>
            </a:extLst>
          </p:cNvPr>
          <p:cNvCxnSpPr/>
          <p:nvPr/>
        </p:nvCxnSpPr>
        <p:spPr>
          <a:xfrm flipV="1">
            <a:off x="938948" y="2467039"/>
            <a:ext cx="7315200" cy="0"/>
          </a:xfrm>
          <a:prstGeom prst="line">
            <a:avLst/>
          </a:prstGeom>
          <a:ln w="57150">
            <a:solidFill>
              <a:srgbClr val="FFC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2">
            <p14:nvContentPartPr>
              <p14:cNvPr id="7" name="Encre 6">
                <a:extLst>
                  <a:ext uri="{FF2B5EF4-FFF2-40B4-BE49-F238E27FC236}">
                    <a16:creationId xmlns:a16="http://schemas.microsoft.com/office/drawing/2014/main" id="{04E0074B-30D0-259A-1DE6-D8A155AC2089}"/>
                  </a:ext>
                </a:extLst>
              </p14:cNvPr>
              <p14:cNvContentPartPr/>
              <p14:nvPr/>
            </p14:nvContentPartPr>
            <p14:xfrm>
              <a:off x="1761091" y="2791996"/>
              <a:ext cx="66600" cy="926280"/>
            </p14:xfrm>
          </p:contentPart>
        </mc:Choice>
        <mc:Fallback xmlns="">
          <p:pic>
            <p:nvPicPr>
              <p:cNvPr id="7" name="Encre 6">
                <a:extLst>
                  <a:ext uri="{FF2B5EF4-FFF2-40B4-BE49-F238E27FC236}">
                    <a16:creationId xmlns:a16="http://schemas.microsoft.com/office/drawing/2014/main" id="{04E0074B-30D0-259A-1DE6-D8A155AC2089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752451" y="2783356"/>
                <a:ext cx="84240" cy="943920"/>
              </a:xfrm>
              <a:prstGeom prst="rect">
                <a:avLst/>
              </a:prstGeom>
            </p:spPr>
          </p:pic>
        </mc:Fallback>
      </mc:AlternateContent>
      <p:grpSp>
        <p:nvGrpSpPr>
          <p:cNvPr id="25" name="Groupe 24">
            <a:extLst>
              <a:ext uri="{FF2B5EF4-FFF2-40B4-BE49-F238E27FC236}">
                <a16:creationId xmlns:a16="http://schemas.microsoft.com/office/drawing/2014/main" id="{60AE326E-C96C-BD47-6B63-E988F5C73ED7}"/>
              </a:ext>
            </a:extLst>
          </p:cNvPr>
          <p:cNvGrpSpPr/>
          <p:nvPr/>
        </p:nvGrpSpPr>
        <p:grpSpPr>
          <a:xfrm>
            <a:off x="1754971" y="2791996"/>
            <a:ext cx="3174120" cy="943560"/>
            <a:chOff x="1754971" y="2791996"/>
            <a:chExt cx="3174120" cy="94356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4">
              <p14:nvContentPartPr>
                <p14:cNvPr id="9" name="Encre 8">
                  <a:extLst>
                    <a:ext uri="{FF2B5EF4-FFF2-40B4-BE49-F238E27FC236}">
                      <a16:creationId xmlns:a16="http://schemas.microsoft.com/office/drawing/2014/main" id="{2B2A2E9E-11C5-2A81-561B-DC26E77CEF36}"/>
                    </a:ext>
                  </a:extLst>
                </p14:cNvPr>
                <p14:cNvContentPartPr/>
                <p14:nvPr/>
              </p14:nvContentPartPr>
              <p14:xfrm>
                <a:off x="1754971" y="2791996"/>
                <a:ext cx="3161520" cy="943560"/>
              </p14:xfrm>
            </p:contentPart>
          </mc:Choice>
          <mc:Fallback xmlns="">
            <p:pic>
              <p:nvPicPr>
                <p:cNvPr id="9" name="Encre 8">
                  <a:extLst>
                    <a:ext uri="{FF2B5EF4-FFF2-40B4-BE49-F238E27FC236}">
                      <a16:creationId xmlns:a16="http://schemas.microsoft.com/office/drawing/2014/main" id="{2B2A2E9E-11C5-2A81-561B-DC26E77CEF36}"/>
                    </a:ext>
                  </a:extLst>
                </p:cNvPr>
                <p:cNvPicPr/>
                <p:nvPr/>
              </p:nvPicPr>
              <p:blipFill>
                <a:blip r:embed="rId5"/>
                <a:stretch>
                  <a:fillRect/>
                </a:stretch>
              </p:blipFill>
              <p:spPr>
                <a:xfrm>
                  <a:off x="1745971" y="2783356"/>
                  <a:ext cx="3179160" cy="961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">
              <p14:nvContentPartPr>
                <p14:cNvPr id="10" name="Encre 9">
                  <a:extLst>
                    <a:ext uri="{FF2B5EF4-FFF2-40B4-BE49-F238E27FC236}">
                      <a16:creationId xmlns:a16="http://schemas.microsoft.com/office/drawing/2014/main" id="{D5E08DF5-93D6-3C40-32BF-70DC55710E82}"/>
                    </a:ext>
                  </a:extLst>
                </p14:cNvPr>
                <p14:cNvContentPartPr/>
                <p14:nvPr/>
              </p14:nvContentPartPr>
              <p14:xfrm>
                <a:off x="1840651" y="3685516"/>
                <a:ext cx="3088440" cy="39600"/>
              </p14:xfrm>
            </p:contentPart>
          </mc:Choice>
          <mc:Fallback xmlns="">
            <p:pic>
              <p:nvPicPr>
                <p:cNvPr id="10" name="Encre 9">
                  <a:extLst>
                    <a:ext uri="{FF2B5EF4-FFF2-40B4-BE49-F238E27FC236}">
                      <a16:creationId xmlns:a16="http://schemas.microsoft.com/office/drawing/2014/main" id="{D5E08DF5-93D6-3C40-32BF-70DC55710E82}"/>
                    </a:ext>
                  </a:extLst>
                </p:cNvPr>
                <p:cNvPicPr/>
                <p:nvPr/>
              </p:nvPicPr>
              <p:blipFill>
                <a:blip r:embed="rId7"/>
                <a:stretch>
                  <a:fillRect/>
                </a:stretch>
              </p:blipFill>
              <p:spPr>
                <a:xfrm>
                  <a:off x="1832011" y="3676876"/>
                  <a:ext cx="3106080" cy="572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">
              <p14:nvContentPartPr>
                <p14:cNvPr id="12" name="Encre 11">
                  <a:extLst>
                    <a:ext uri="{FF2B5EF4-FFF2-40B4-BE49-F238E27FC236}">
                      <a16:creationId xmlns:a16="http://schemas.microsoft.com/office/drawing/2014/main" id="{7D0A8145-0F22-B637-6EC3-9AB511FBEC79}"/>
                    </a:ext>
                  </a:extLst>
                </p14:cNvPr>
                <p14:cNvContentPartPr/>
                <p14:nvPr/>
              </p14:nvContentPartPr>
              <p14:xfrm>
                <a:off x="1816531" y="3221476"/>
                <a:ext cx="3105000" cy="12960"/>
              </p14:xfrm>
            </p:contentPart>
          </mc:Choice>
          <mc:Fallback xmlns="">
            <p:pic>
              <p:nvPicPr>
                <p:cNvPr id="12" name="Encre 11">
                  <a:extLst>
                    <a:ext uri="{FF2B5EF4-FFF2-40B4-BE49-F238E27FC236}">
                      <a16:creationId xmlns:a16="http://schemas.microsoft.com/office/drawing/2014/main" id="{7D0A8145-0F22-B637-6EC3-9AB511FBEC79}"/>
                    </a:ext>
                  </a:extLst>
                </p:cNvPr>
                <p:cNvPicPr/>
                <p:nvPr/>
              </p:nvPicPr>
              <p:blipFill>
                <a:blip r:embed="rId9"/>
                <a:stretch>
                  <a:fillRect/>
                </a:stretch>
              </p:blipFill>
              <p:spPr>
                <a:xfrm>
                  <a:off x="1807531" y="3212476"/>
                  <a:ext cx="3122640" cy="30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">
              <p14:nvContentPartPr>
                <p14:cNvPr id="13" name="Encre 12">
                  <a:extLst>
                    <a:ext uri="{FF2B5EF4-FFF2-40B4-BE49-F238E27FC236}">
                      <a16:creationId xmlns:a16="http://schemas.microsoft.com/office/drawing/2014/main" id="{2B03ED2E-7CDC-C090-11A1-C91991270191}"/>
                    </a:ext>
                  </a:extLst>
                </p14:cNvPr>
                <p14:cNvContentPartPr/>
                <p14:nvPr/>
              </p14:nvContentPartPr>
              <p14:xfrm>
                <a:off x="3085891" y="2896396"/>
                <a:ext cx="173160" cy="183960"/>
              </p14:xfrm>
            </p:contentPart>
          </mc:Choice>
          <mc:Fallback xmlns="">
            <p:pic>
              <p:nvPicPr>
                <p:cNvPr id="13" name="Encre 12">
                  <a:extLst>
                    <a:ext uri="{FF2B5EF4-FFF2-40B4-BE49-F238E27FC236}">
                      <a16:creationId xmlns:a16="http://schemas.microsoft.com/office/drawing/2014/main" id="{2B03ED2E-7CDC-C090-11A1-C91991270191}"/>
                    </a:ext>
                  </a:extLst>
                </p:cNvPr>
                <p:cNvPicPr/>
                <p:nvPr/>
              </p:nvPicPr>
              <p:blipFill>
                <a:blip r:embed="rId11"/>
                <a:stretch>
                  <a:fillRect/>
                </a:stretch>
              </p:blipFill>
              <p:spPr>
                <a:xfrm>
                  <a:off x="3077251" y="2887396"/>
                  <a:ext cx="190800" cy="201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2">
              <p14:nvContentPartPr>
                <p14:cNvPr id="14" name="Encre 13">
                  <a:extLst>
                    <a:ext uri="{FF2B5EF4-FFF2-40B4-BE49-F238E27FC236}">
                      <a16:creationId xmlns:a16="http://schemas.microsoft.com/office/drawing/2014/main" id="{253B170F-ED66-D05B-1201-C0E90BE0BD08}"/>
                    </a:ext>
                  </a:extLst>
                </p14:cNvPr>
                <p14:cNvContentPartPr/>
                <p14:nvPr/>
              </p14:nvContentPartPr>
              <p14:xfrm>
                <a:off x="3228091" y="3160276"/>
                <a:ext cx="1440" cy="360"/>
              </p14:xfrm>
            </p:contentPart>
          </mc:Choice>
          <mc:Fallback xmlns="">
            <p:pic>
              <p:nvPicPr>
                <p:cNvPr id="14" name="Encre 13">
                  <a:extLst>
                    <a:ext uri="{FF2B5EF4-FFF2-40B4-BE49-F238E27FC236}">
                      <a16:creationId xmlns:a16="http://schemas.microsoft.com/office/drawing/2014/main" id="{253B170F-ED66-D05B-1201-C0E90BE0BD08}"/>
                    </a:ext>
                  </a:extLst>
                </p:cNvPr>
                <p:cNvPicPr/>
                <p:nvPr/>
              </p:nvPicPr>
              <p:blipFill>
                <a:blip r:embed="rId13"/>
                <a:stretch>
                  <a:fillRect/>
                </a:stretch>
              </p:blipFill>
              <p:spPr>
                <a:xfrm>
                  <a:off x="3219091" y="3151276"/>
                  <a:ext cx="1908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4">
              <p14:nvContentPartPr>
                <p14:cNvPr id="16" name="Encre 15">
                  <a:extLst>
                    <a:ext uri="{FF2B5EF4-FFF2-40B4-BE49-F238E27FC236}">
                      <a16:creationId xmlns:a16="http://schemas.microsoft.com/office/drawing/2014/main" id="{5A5A384D-B07F-55E8-989E-8D36D79C537A}"/>
                    </a:ext>
                  </a:extLst>
                </p14:cNvPr>
                <p14:cNvContentPartPr/>
                <p14:nvPr/>
              </p14:nvContentPartPr>
              <p14:xfrm>
                <a:off x="2404051" y="3344596"/>
                <a:ext cx="150840" cy="216360"/>
              </p14:xfrm>
            </p:contentPart>
          </mc:Choice>
          <mc:Fallback xmlns="">
            <p:pic>
              <p:nvPicPr>
                <p:cNvPr id="16" name="Encre 15">
                  <a:extLst>
                    <a:ext uri="{FF2B5EF4-FFF2-40B4-BE49-F238E27FC236}">
                      <a16:creationId xmlns:a16="http://schemas.microsoft.com/office/drawing/2014/main" id="{5A5A384D-B07F-55E8-989E-8D36D79C537A}"/>
                    </a:ext>
                  </a:extLst>
                </p:cNvPr>
                <p:cNvPicPr/>
                <p:nvPr/>
              </p:nvPicPr>
              <p:blipFill>
                <a:blip r:embed="rId15"/>
                <a:stretch>
                  <a:fillRect/>
                </a:stretch>
              </p:blipFill>
              <p:spPr>
                <a:xfrm>
                  <a:off x="2395051" y="3335596"/>
                  <a:ext cx="168480" cy="234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6">
              <p14:nvContentPartPr>
                <p14:cNvPr id="18" name="Encre 17">
                  <a:extLst>
                    <a:ext uri="{FF2B5EF4-FFF2-40B4-BE49-F238E27FC236}">
                      <a16:creationId xmlns:a16="http://schemas.microsoft.com/office/drawing/2014/main" id="{C3C07BFF-C6E2-39EF-A74B-E02720872B9D}"/>
                    </a:ext>
                  </a:extLst>
                </p14:cNvPr>
                <p14:cNvContentPartPr/>
                <p14:nvPr/>
              </p14:nvContentPartPr>
              <p14:xfrm>
                <a:off x="2865931" y="3277276"/>
                <a:ext cx="44640" cy="409320"/>
              </p14:xfrm>
            </p:contentPart>
          </mc:Choice>
          <mc:Fallback xmlns="">
            <p:pic>
              <p:nvPicPr>
                <p:cNvPr id="18" name="Encre 17">
                  <a:extLst>
                    <a:ext uri="{FF2B5EF4-FFF2-40B4-BE49-F238E27FC236}">
                      <a16:creationId xmlns:a16="http://schemas.microsoft.com/office/drawing/2014/main" id="{C3C07BFF-C6E2-39EF-A74B-E02720872B9D}"/>
                    </a:ext>
                  </a:extLst>
                </p:cNvPr>
                <p:cNvPicPr/>
                <p:nvPr/>
              </p:nvPicPr>
              <p:blipFill>
                <a:blip r:embed="rId17"/>
                <a:stretch>
                  <a:fillRect/>
                </a:stretch>
              </p:blipFill>
              <p:spPr>
                <a:xfrm>
                  <a:off x="2856931" y="3268276"/>
                  <a:ext cx="62280" cy="426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8">
              <p14:nvContentPartPr>
                <p14:cNvPr id="20" name="Encre 19">
                  <a:extLst>
                    <a:ext uri="{FF2B5EF4-FFF2-40B4-BE49-F238E27FC236}">
                      <a16:creationId xmlns:a16="http://schemas.microsoft.com/office/drawing/2014/main" id="{6E468E68-BE16-4391-1F20-D473E919F116}"/>
                    </a:ext>
                  </a:extLst>
                </p14:cNvPr>
                <p14:cNvContentPartPr/>
                <p14:nvPr/>
              </p14:nvContentPartPr>
              <p14:xfrm>
                <a:off x="3201811" y="3344236"/>
                <a:ext cx="282240" cy="295560"/>
              </p14:xfrm>
            </p:contentPart>
          </mc:Choice>
          <mc:Fallback xmlns="">
            <p:pic>
              <p:nvPicPr>
                <p:cNvPr id="20" name="Encre 19">
                  <a:extLst>
                    <a:ext uri="{FF2B5EF4-FFF2-40B4-BE49-F238E27FC236}">
                      <a16:creationId xmlns:a16="http://schemas.microsoft.com/office/drawing/2014/main" id="{6E468E68-BE16-4391-1F20-D473E919F116}"/>
                    </a:ext>
                  </a:extLst>
                </p:cNvPr>
                <p:cNvPicPr/>
                <p:nvPr/>
              </p:nvPicPr>
              <p:blipFill>
                <a:blip r:embed="rId19"/>
                <a:stretch>
                  <a:fillRect/>
                </a:stretch>
              </p:blipFill>
              <p:spPr>
                <a:xfrm>
                  <a:off x="3193171" y="3335236"/>
                  <a:ext cx="299880" cy="31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0">
              <p14:nvContentPartPr>
                <p14:cNvPr id="21" name="Encre 20">
                  <a:extLst>
                    <a:ext uri="{FF2B5EF4-FFF2-40B4-BE49-F238E27FC236}">
                      <a16:creationId xmlns:a16="http://schemas.microsoft.com/office/drawing/2014/main" id="{6279212A-08AC-9644-8248-3F62F4910C39}"/>
                    </a:ext>
                  </a:extLst>
                </p14:cNvPr>
                <p14:cNvContentPartPr/>
                <p14:nvPr/>
              </p14:nvContentPartPr>
              <p14:xfrm>
                <a:off x="4001011" y="3252436"/>
                <a:ext cx="6840" cy="452520"/>
              </p14:xfrm>
            </p:contentPart>
          </mc:Choice>
          <mc:Fallback xmlns="">
            <p:pic>
              <p:nvPicPr>
                <p:cNvPr id="21" name="Encre 20">
                  <a:extLst>
                    <a:ext uri="{FF2B5EF4-FFF2-40B4-BE49-F238E27FC236}">
                      <a16:creationId xmlns:a16="http://schemas.microsoft.com/office/drawing/2014/main" id="{6279212A-08AC-9644-8248-3F62F4910C39}"/>
                    </a:ext>
                  </a:extLst>
                </p:cNvPr>
                <p:cNvPicPr/>
                <p:nvPr/>
              </p:nvPicPr>
              <p:blipFill>
                <a:blip r:embed="rId21"/>
                <a:stretch>
                  <a:fillRect/>
                </a:stretch>
              </p:blipFill>
              <p:spPr>
                <a:xfrm>
                  <a:off x="3992371" y="3243436"/>
                  <a:ext cx="24480" cy="4701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2">
              <p14:nvContentPartPr>
                <p14:cNvPr id="22" name="Encre 21">
                  <a:extLst>
                    <a:ext uri="{FF2B5EF4-FFF2-40B4-BE49-F238E27FC236}">
                      <a16:creationId xmlns:a16="http://schemas.microsoft.com/office/drawing/2014/main" id="{49763D75-B256-2245-C3E8-2012E0447C3D}"/>
                    </a:ext>
                  </a:extLst>
                </p14:cNvPr>
                <p14:cNvContentPartPr/>
                <p14:nvPr/>
              </p14:nvContentPartPr>
              <p14:xfrm>
                <a:off x="4368931" y="3344596"/>
                <a:ext cx="162000" cy="185400"/>
              </p14:xfrm>
            </p:contentPart>
          </mc:Choice>
          <mc:Fallback xmlns="">
            <p:pic>
              <p:nvPicPr>
                <p:cNvPr id="22" name="Encre 21">
                  <a:extLst>
                    <a:ext uri="{FF2B5EF4-FFF2-40B4-BE49-F238E27FC236}">
                      <a16:creationId xmlns:a16="http://schemas.microsoft.com/office/drawing/2014/main" id="{49763D75-B256-2245-C3E8-2012E0447C3D}"/>
                    </a:ext>
                  </a:extLst>
                </p:cNvPr>
                <p:cNvPicPr/>
                <p:nvPr/>
              </p:nvPicPr>
              <p:blipFill>
                <a:blip r:embed="rId23"/>
                <a:stretch>
                  <a:fillRect/>
                </a:stretch>
              </p:blipFill>
              <p:spPr>
                <a:xfrm>
                  <a:off x="4360291" y="3335956"/>
                  <a:ext cx="179640" cy="20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4">
              <p14:nvContentPartPr>
                <p14:cNvPr id="24" name="Encre 23">
                  <a:extLst>
                    <a:ext uri="{FF2B5EF4-FFF2-40B4-BE49-F238E27FC236}">
                      <a16:creationId xmlns:a16="http://schemas.microsoft.com/office/drawing/2014/main" id="{134A1FC1-376E-AFE3-00AA-186B1B5C2F78}"/>
                    </a:ext>
                  </a:extLst>
                </p14:cNvPr>
                <p14:cNvContentPartPr/>
                <p14:nvPr/>
              </p14:nvContentPartPr>
              <p14:xfrm>
                <a:off x="4473691" y="3424156"/>
                <a:ext cx="360" cy="171360"/>
              </p14:xfrm>
            </p:contentPart>
          </mc:Choice>
          <mc:Fallback xmlns="">
            <p:pic>
              <p:nvPicPr>
                <p:cNvPr id="24" name="Encre 23">
                  <a:extLst>
                    <a:ext uri="{FF2B5EF4-FFF2-40B4-BE49-F238E27FC236}">
                      <a16:creationId xmlns:a16="http://schemas.microsoft.com/office/drawing/2014/main" id="{134A1FC1-376E-AFE3-00AA-186B1B5C2F78}"/>
                    </a:ext>
                  </a:extLst>
                </p:cNvPr>
                <p:cNvPicPr/>
                <p:nvPr/>
              </p:nvPicPr>
              <p:blipFill>
                <a:blip r:embed="rId25"/>
                <a:stretch>
                  <a:fillRect/>
                </a:stretch>
              </p:blipFill>
              <p:spPr>
                <a:xfrm>
                  <a:off x="4464691" y="3415516"/>
                  <a:ext cx="18000" cy="1890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6FE7279-00B8-C2BA-19B1-1CFAD79E9FA8}"/>
              </a:ext>
            </a:extLst>
          </p:cNvPr>
          <p:cNvGrpSpPr/>
          <p:nvPr/>
        </p:nvGrpSpPr>
        <p:grpSpPr>
          <a:xfrm>
            <a:off x="1674331" y="3963076"/>
            <a:ext cx="2820600" cy="487440"/>
            <a:chOff x="1674331" y="3963076"/>
            <a:chExt cx="2820600" cy="4874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26">
              <p14:nvContentPartPr>
                <p14:cNvPr id="26" name="Encre 25">
                  <a:extLst>
                    <a:ext uri="{FF2B5EF4-FFF2-40B4-BE49-F238E27FC236}">
                      <a16:creationId xmlns:a16="http://schemas.microsoft.com/office/drawing/2014/main" id="{1E298665-DAA1-BAC8-A97B-C69396EE5C02}"/>
                    </a:ext>
                  </a:extLst>
                </p14:cNvPr>
                <p14:cNvContentPartPr/>
                <p14:nvPr/>
              </p14:nvContentPartPr>
              <p14:xfrm>
                <a:off x="1674331" y="4001236"/>
                <a:ext cx="167040" cy="351720"/>
              </p14:xfrm>
            </p:contentPart>
          </mc:Choice>
          <mc:Fallback xmlns="">
            <p:pic>
              <p:nvPicPr>
                <p:cNvPr id="26" name="Encre 25">
                  <a:extLst>
                    <a:ext uri="{FF2B5EF4-FFF2-40B4-BE49-F238E27FC236}">
                      <a16:creationId xmlns:a16="http://schemas.microsoft.com/office/drawing/2014/main" id="{1E298665-DAA1-BAC8-A97B-C69396EE5C02}"/>
                    </a:ext>
                  </a:extLst>
                </p:cNvPr>
                <p:cNvPicPr/>
                <p:nvPr/>
              </p:nvPicPr>
              <p:blipFill>
                <a:blip r:embed="rId27"/>
                <a:stretch>
                  <a:fillRect/>
                </a:stretch>
              </p:blipFill>
              <p:spPr>
                <a:xfrm>
                  <a:off x="1665331" y="3992236"/>
                  <a:ext cx="184680" cy="3693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28">
              <p14:nvContentPartPr>
                <p14:cNvPr id="27" name="Encre 26">
                  <a:extLst>
                    <a:ext uri="{FF2B5EF4-FFF2-40B4-BE49-F238E27FC236}">
                      <a16:creationId xmlns:a16="http://schemas.microsoft.com/office/drawing/2014/main" id="{144EFED9-B926-2766-415D-1DCED8007910}"/>
                    </a:ext>
                  </a:extLst>
                </p14:cNvPr>
                <p14:cNvContentPartPr/>
                <p14:nvPr/>
              </p14:nvContentPartPr>
              <p14:xfrm>
                <a:off x="1969891" y="4246396"/>
                <a:ext cx="306720" cy="7560"/>
              </p14:xfrm>
            </p:contentPart>
          </mc:Choice>
          <mc:Fallback xmlns="">
            <p:pic>
              <p:nvPicPr>
                <p:cNvPr id="27" name="Encre 26">
                  <a:extLst>
                    <a:ext uri="{FF2B5EF4-FFF2-40B4-BE49-F238E27FC236}">
                      <a16:creationId xmlns:a16="http://schemas.microsoft.com/office/drawing/2014/main" id="{144EFED9-B926-2766-415D-1DCED8007910}"/>
                    </a:ext>
                  </a:extLst>
                </p:cNvPr>
                <p:cNvPicPr/>
                <p:nvPr/>
              </p:nvPicPr>
              <p:blipFill>
                <a:blip r:embed="rId29"/>
                <a:stretch>
                  <a:fillRect/>
                </a:stretch>
              </p:blipFill>
              <p:spPr>
                <a:xfrm>
                  <a:off x="1960891" y="4237756"/>
                  <a:ext cx="324360" cy="25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0">
              <p14:nvContentPartPr>
                <p14:cNvPr id="28" name="Encre 27">
                  <a:extLst>
                    <a:ext uri="{FF2B5EF4-FFF2-40B4-BE49-F238E27FC236}">
                      <a16:creationId xmlns:a16="http://schemas.microsoft.com/office/drawing/2014/main" id="{102E625D-9BA1-FA11-D935-CF6063BBB9A3}"/>
                    </a:ext>
                  </a:extLst>
                </p14:cNvPr>
                <p14:cNvContentPartPr/>
                <p14:nvPr/>
              </p14:nvContentPartPr>
              <p14:xfrm>
                <a:off x="2141611" y="4166836"/>
                <a:ext cx="360" cy="165960"/>
              </p14:xfrm>
            </p:contentPart>
          </mc:Choice>
          <mc:Fallback xmlns="">
            <p:pic>
              <p:nvPicPr>
                <p:cNvPr id="28" name="Encre 27">
                  <a:extLst>
                    <a:ext uri="{FF2B5EF4-FFF2-40B4-BE49-F238E27FC236}">
                      <a16:creationId xmlns:a16="http://schemas.microsoft.com/office/drawing/2014/main" id="{102E625D-9BA1-FA11-D935-CF6063BBB9A3}"/>
                    </a:ext>
                  </a:extLst>
                </p:cNvPr>
                <p:cNvPicPr/>
                <p:nvPr/>
              </p:nvPicPr>
              <p:blipFill>
                <a:blip r:embed="rId31"/>
                <a:stretch>
                  <a:fillRect/>
                </a:stretch>
              </p:blipFill>
              <p:spPr>
                <a:xfrm>
                  <a:off x="2132971" y="4157836"/>
                  <a:ext cx="18000" cy="1836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2">
              <p14:nvContentPartPr>
                <p14:cNvPr id="29" name="Encre 28">
                  <a:extLst>
                    <a:ext uri="{FF2B5EF4-FFF2-40B4-BE49-F238E27FC236}">
                      <a16:creationId xmlns:a16="http://schemas.microsoft.com/office/drawing/2014/main" id="{85996603-0FC9-E686-C101-42EC11A14C41}"/>
                    </a:ext>
                  </a:extLst>
                </p14:cNvPr>
                <p14:cNvContentPartPr/>
                <p14:nvPr/>
              </p14:nvContentPartPr>
              <p14:xfrm>
                <a:off x="2520331" y="3963076"/>
                <a:ext cx="255960" cy="371160"/>
              </p14:xfrm>
            </p:contentPart>
          </mc:Choice>
          <mc:Fallback xmlns="">
            <p:pic>
              <p:nvPicPr>
                <p:cNvPr id="29" name="Encre 28">
                  <a:extLst>
                    <a:ext uri="{FF2B5EF4-FFF2-40B4-BE49-F238E27FC236}">
                      <a16:creationId xmlns:a16="http://schemas.microsoft.com/office/drawing/2014/main" id="{85996603-0FC9-E686-C101-42EC11A14C41}"/>
                    </a:ext>
                  </a:extLst>
                </p:cNvPr>
                <p:cNvPicPr/>
                <p:nvPr/>
              </p:nvPicPr>
              <p:blipFill>
                <a:blip r:embed="rId33"/>
                <a:stretch>
                  <a:fillRect/>
                </a:stretch>
              </p:blipFill>
              <p:spPr>
                <a:xfrm>
                  <a:off x="2511331" y="3954076"/>
                  <a:ext cx="273600" cy="388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4">
              <p14:nvContentPartPr>
                <p14:cNvPr id="30" name="Encre 29">
                  <a:extLst>
                    <a:ext uri="{FF2B5EF4-FFF2-40B4-BE49-F238E27FC236}">
                      <a16:creationId xmlns:a16="http://schemas.microsoft.com/office/drawing/2014/main" id="{63732450-BA73-2D81-3FE7-3DC81ACC805A}"/>
                    </a:ext>
                  </a:extLst>
                </p14:cNvPr>
                <p14:cNvContentPartPr/>
                <p14:nvPr/>
              </p14:nvContentPartPr>
              <p14:xfrm>
                <a:off x="2914891" y="4197436"/>
                <a:ext cx="232560" cy="6840"/>
              </p14:xfrm>
            </p:contentPart>
          </mc:Choice>
          <mc:Fallback xmlns="">
            <p:pic>
              <p:nvPicPr>
                <p:cNvPr id="30" name="Encre 29">
                  <a:extLst>
                    <a:ext uri="{FF2B5EF4-FFF2-40B4-BE49-F238E27FC236}">
                      <a16:creationId xmlns:a16="http://schemas.microsoft.com/office/drawing/2014/main" id="{63732450-BA73-2D81-3FE7-3DC81ACC805A}"/>
                    </a:ext>
                  </a:extLst>
                </p:cNvPr>
                <p:cNvPicPr/>
                <p:nvPr/>
              </p:nvPicPr>
              <p:blipFill>
                <a:blip r:embed="rId35"/>
                <a:stretch>
                  <a:fillRect/>
                </a:stretch>
              </p:blipFill>
              <p:spPr>
                <a:xfrm>
                  <a:off x="2905891" y="4188436"/>
                  <a:ext cx="250200" cy="24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6">
              <p14:nvContentPartPr>
                <p14:cNvPr id="31" name="Encre 30">
                  <a:extLst>
                    <a:ext uri="{FF2B5EF4-FFF2-40B4-BE49-F238E27FC236}">
                      <a16:creationId xmlns:a16="http://schemas.microsoft.com/office/drawing/2014/main" id="{E0E54F4A-9248-B913-5246-4CD0F20C9D94}"/>
                    </a:ext>
                  </a:extLst>
                </p14:cNvPr>
                <p14:cNvContentPartPr/>
                <p14:nvPr/>
              </p14:nvContentPartPr>
              <p14:xfrm>
                <a:off x="3031531" y="4117516"/>
                <a:ext cx="5040" cy="184320"/>
              </p14:xfrm>
            </p:contentPart>
          </mc:Choice>
          <mc:Fallback xmlns="">
            <p:pic>
              <p:nvPicPr>
                <p:cNvPr id="31" name="Encre 30">
                  <a:extLst>
                    <a:ext uri="{FF2B5EF4-FFF2-40B4-BE49-F238E27FC236}">
                      <a16:creationId xmlns:a16="http://schemas.microsoft.com/office/drawing/2014/main" id="{E0E54F4A-9248-B913-5246-4CD0F20C9D94}"/>
                    </a:ext>
                  </a:extLst>
                </p:cNvPr>
                <p:cNvPicPr/>
                <p:nvPr/>
              </p:nvPicPr>
              <p:blipFill>
                <a:blip r:embed="rId37"/>
                <a:stretch>
                  <a:fillRect/>
                </a:stretch>
              </p:blipFill>
              <p:spPr>
                <a:xfrm>
                  <a:off x="3022531" y="4108876"/>
                  <a:ext cx="22680" cy="2019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38">
              <p14:nvContentPartPr>
                <p14:cNvPr id="33" name="Encre 32">
                  <a:extLst>
                    <a:ext uri="{FF2B5EF4-FFF2-40B4-BE49-F238E27FC236}">
                      <a16:creationId xmlns:a16="http://schemas.microsoft.com/office/drawing/2014/main" id="{EFEEC0EA-17FE-582F-7804-99FA5CDAEC24}"/>
                    </a:ext>
                  </a:extLst>
                </p14:cNvPr>
                <p14:cNvContentPartPr/>
                <p14:nvPr/>
              </p14:nvContentPartPr>
              <p14:xfrm>
                <a:off x="3288211" y="4013476"/>
                <a:ext cx="144360" cy="253800"/>
              </p14:xfrm>
            </p:contentPart>
          </mc:Choice>
          <mc:Fallback xmlns="">
            <p:pic>
              <p:nvPicPr>
                <p:cNvPr id="33" name="Encre 32">
                  <a:extLst>
                    <a:ext uri="{FF2B5EF4-FFF2-40B4-BE49-F238E27FC236}">
                      <a16:creationId xmlns:a16="http://schemas.microsoft.com/office/drawing/2014/main" id="{EFEEC0EA-17FE-582F-7804-99FA5CDAEC24}"/>
                    </a:ext>
                  </a:extLst>
                </p:cNvPr>
                <p:cNvPicPr/>
                <p:nvPr/>
              </p:nvPicPr>
              <p:blipFill>
                <a:blip r:embed="rId39"/>
                <a:stretch>
                  <a:fillRect/>
                </a:stretch>
              </p:blipFill>
              <p:spPr>
                <a:xfrm>
                  <a:off x="3279211" y="4004476"/>
                  <a:ext cx="162000" cy="2714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0">
              <p14:nvContentPartPr>
                <p14:cNvPr id="34" name="Encre 33">
                  <a:extLst>
                    <a:ext uri="{FF2B5EF4-FFF2-40B4-BE49-F238E27FC236}">
                      <a16:creationId xmlns:a16="http://schemas.microsoft.com/office/drawing/2014/main" id="{F1420CD6-6F3D-7A58-273A-F8067D7C290F}"/>
                    </a:ext>
                  </a:extLst>
                </p14:cNvPr>
                <p14:cNvContentPartPr/>
                <p14:nvPr/>
              </p14:nvContentPartPr>
              <p14:xfrm>
                <a:off x="3368851" y="4203556"/>
                <a:ext cx="13320" cy="141840"/>
              </p14:xfrm>
            </p:contentPart>
          </mc:Choice>
          <mc:Fallback xmlns="">
            <p:pic>
              <p:nvPicPr>
                <p:cNvPr id="34" name="Encre 33">
                  <a:extLst>
                    <a:ext uri="{FF2B5EF4-FFF2-40B4-BE49-F238E27FC236}">
                      <a16:creationId xmlns:a16="http://schemas.microsoft.com/office/drawing/2014/main" id="{F1420CD6-6F3D-7A58-273A-F8067D7C290F}"/>
                    </a:ext>
                  </a:extLst>
                </p:cNvPr>
                <p:cNvPicPr/>
                <p:nvPr/>
              </p:nvPicPr>
              <p:blipFill>
                <a:blip r:embed="rId41"/>
                <a:stretch>
                  <a:fillRect/>
                </a:stretch>
              </p:blipFill>
              <p:spPr>
                <a:xfrm>
                  <a:off x="3360211" y="4194916"/>
                  <a:ext cx="30960" cy="159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2">
              <p14:nvContentPartPr>
                <p14:cNvPr id="35" name="Encre 34">
                  <a:extLst>
                    <a:ext uri="{FF2B5EF4-FFF2-40B4-BE49-F238E27FC236}">
                      <a16:creationId xmlns:a16="http://schemas.microsoft.com/office/drawing/2014/main" id="{B732551C-484E-AC46-E073-0E1CF165A628}"/>
                    </a:ext>
                  </a:extLst>
                </p14:cNvPr>
                <p14:cNvContentPartPr/>
                <p14:nvPr/>
              </p14:nvContentPartPr>
              <p14:xfrm>
                <a:off x="3633091" y="4210036"/>
                <a:ext cx="91800" cy="360"/>
              </p14:xfrm>
            </p:contentPart>
          </mc:Choice>
          <mc:Fallback xmlns="">
            <p:pic>
              <p:nvPicPr>
                <p:cNvPr id="35" name="Encre 34">
                  <a:extLst>
                    <a:ext uri="{FF2B5EF4-FFF2-40B4-BE49-F238E27FC236}">
                      <a16:creationId xmlns:a16="http://schemas.microsoft.com/office/drawing/2014/main" id="{B732551C-484E-AC46-E073-0E1CF165A628}"/>
                    </a:ext>
                  </a:extLst>
                </p:cNvPr>
                <p:cNvPicPr/>
                <p:nvPr/>
              </p:nvPicPr>
              <p:blipFill>
                <a:blip r:embed="rId43"/>
                <a:stretch>
                  <a:fillRect/>
                </a:stretch>
              </p:blipFill>
              <p:spPr>
                <a:xfrm>
                  <a:off x="3624091" y="4201036"/>
                  <a:ext cx="10944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4">
              <p14:nvContentPartPr>
                <p14:cNvPr id="36" name="Encre 35">
                  <a:extLst>
                    <a:ext uri="{FF2B5EF4-FFF2-40B4-BE49-F238E27FC236}">
                      <a16:creationId xmlns:a16="http://schemas.microsoft.com/office/drawing/2014/main" id="{8A45A75F-9121-7312-C837-24F74038F567}"/>
                    </a:ext>
                  </a:extLst>
                </p14:cNvPr>
                <p14:cNvContentPartPr/>
                <p14:nvPr/>
              </p14:nvContentPartPr>
              <p14:xfrm>
                <a:off x="3602491" y="4326316"/>
                <a:ext cx="77400" cy="6480"/>
              </p14:xfrm>
            </p:contentPart>
          </mc:Choice>
          <mc:Fallback xmlns="">
            <p:pic>
              <p:nvPicPr>
                <p:cNvPr id="36" name="Encre 35">
                  <a:extLst>
                    <a:ext uri="{FF2B5EF4-FFF2-40B4-BE49-F238E27FC236}">
                      <a16:creationId xmlns:a16="http://schemas.microsoft.com/office/drawing/2014/main" id="{8A45A75F-9121-7312-C837-24F74038F567}"/>
                    </a:ext>
                  </a:extLst>
                </p:cNvPr>
                <p:cNvPicPr/>
                <p:nvPr/>
              </p:nvPicPr>
              <p:blipFill>
                <a:blip r:embed="rId45"/>
                <a:stretch>
                  <a:fillRect/>
                </a:stretch>
              </p:blipFill>
              <p:spPr>
                <a:xfrm>
                  <a:off x="3593491" y="4317676"/>
                  <a:ext cx="95040" cy="241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6">
              <p14:nvContentPartPr>
                <p14:cNvPr id="38" name="Encre 37">
                  <a:extLst>
                    <a:ext uri="{FF2B5EF4-FFF2-40B4-BE49-F238E27FC236}">
                      <a16:creationId xmlns:a16="http://schemas.microsoft.com/office/drawing/2014/main" id="{A629C008-99FE-ED1E-67D7-0E217B0F0A4E}"/>
                    </a:ext>
                  </a:extLst>
                </p14:cNvPr>
                <p14:cNvContentPartPr/>
                <p14:nvPr/>
              </p14:nvContentPartPr>
              <p14:xfrm>
                <a:off x="3982651" y="4104556"/>
                <a:ext cx="126000" cy="307080"/>
              </p14:xfrm>
            </p:contentPart>
          </mc:Choice>
          <mc:Fallback xmlns="">
            <p:pic>
              <p:nvPicPr>
                <p:cNvPr id="38" name="Encre 37">
                  <a:extLst>
                    <a:ext uri="{FF2B5EF4-FFF2-40B4-BE49-F238E27FC236}">
                      <a16:creationId xmlns:a16="http://schemas.microsoft.com/office/drawing/2014/main" id="{A629C008-99FE-ED1E-67D7-0E217B0F0A4E}"/>
                    </a:ext>
                  </a:extLst>
                </p:cNvPr>
                <p:cNvPicPr/>
                <p:nvPr/>
              </p:nvPicPr>
              <p:blipFill>
                <a:blip r:embed="rId47"/>
                <a:stretch>
                  <a:fillRect/>
                </a:stretch>
              </p:blipFill>
              <p:spPr>
                <a:xfrm>
                  <a:off x="3973651" y="4095556"/>
                  <a:ext cx="143640" cy="324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48">
              <p14:nvContentPartPr>
                <p14:cNvPr id="39" name="Encre 38">
                  <a:extLst>
                    <a:ext uri="{FF2B5EF4-FFF2-40B4-BE49-F238E27FC236}">
                      <a16:creationId xmlns:a16="http://schemas.microsoft.com/office/drawing/2014/main" id="{6E7638C8-50A9-478B-9C13-355BFB2C7763}"/>
                    </a:ext>
                  </a:extLst>
                </p14:cNvPr>
                <p14:cNvContentPartPr/>
                <p14:nvPr/>
              </p14:nvContentPartPr>
              <p14:xfrm>
                <a:off x="4166611" y="4123276"/>
                <a:ext cx="249480" cy="327240"/>
              </p14:xfrm>
            </p:contentPart>
          </mc:Choice>
          <mc:Fallback xmlns="">
            <p:pic>
              <p:nvPicPr>
                <p:cNvPr id="39" name="Encre 38">
                  <a:extLst>
                    <a:ext uri="{FF2B5EF4-FFF2-40B4-BE49-F238E27FC236}">
                      <a16:creationId xmlns:a16="http://schemas.microsoft.com/office/drawing/2014/main" id="{6E7638C8-50A9-478B-9C13-355BFB2C7763}"/>
                    </a:ext>
                  </a:extLst>
                </p:cNvPr>
                <p:cNvPicPr/>
                <p:nvPr/>
              </p:nvPicPr>
              <p:blipFill>
                <a:blip r:embed="rId49"/>
                <a:stretch>
                  <a:fillRect/>
                </a:stretch>
              </p:blipFill>
              <p:spPr>
                <a:xfrm>
                  <a:off x="4157971" y="4114636"/>
                  <a:ext cx="267120" cy="3448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0">
              <p14:nvContentPartPr>
                <p14:cNvPr id="40" name="Encre 39">
                  <a:extLst>
                    <a:ext uri="{FF2B5EF4-FFF2-40B4-BE49-F238E27FC236}">
                      <a16:creationId xmlns:a16="http://schemas.microsoft.com/office/drawing/2014/main" id="{1BDA9CBD-AFE5-C499-47C5-48AFBE56EEC6}"/>
                    </a:ext>
                  </a:extLst>
                </p14:cNvPr>
                <p14:cNvContentPartPr/>
                <p14:nvPr/>
              </p14:nvContentPartPr>
              <p14:xfrm>
                <a:off x="4277131" y="4292116"/>
                <a:ext cx="217800" cy="22320"/>
              </p14:xfrm>
            </p:contentPart>
          </mc:Choice>
          <mc:Fallback xmlns="">
            <p:pic>
              <p:nvPicPr>
                <p:cNvPr id="40" name="Encre 39">
                  <a:extLst>
                    <a:ext uri="{FF2B5EF4-FFF2-40B4-BE49-F238E27FC236}">
                      <a16:creationId xmlns:a16="http://schemas.microsoft.com/office/drawing/2014/main" id="{1BDA9CBD-AFE5-C499-47C5-48AFBE56EEC6}"/>
                    </a:ext>
                  </a:extLst>
                </p:cNvPr>
                <p:cNvPicPr/>
                <p:nvPr/>
              </p:nvPicPr>
              <p:blipFill>
                <a:blip r:embed="rId51"/>
                <a:stretch>
                  <a:fillRect/>
                </a:stretch>
              </p:blipFill>
              <p:spPr>
                <a:xfrm>
                  <a:off x="4268491" y="4283116"/>
                  <a:ext cx="235440" cy="3996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52">
            <p14:nvContentPartPr>
              <p14:cNvPr id="43" name="Encre 42">
                <a:extLst>
                  <a:ext uri="{FF2B5EF4-FFF2-40B4-BE49-F238E27FC236}">
                    <a16:creationId xmlns:a16="http://schemas.microsoft.com/office/drawing/2014/main" id="{433E3036-0116-FF32-31F1-8A5422C17535}"/>
                  </a:ext>
                </a:extLst>
              </p14:cNvPr>
              <p14:cNvContentPartPr/>
              <p14:nvPr/>
            </p14:nvContentPartPr>
            <p14:xfrm>
              <a:off x="1297771" y="4915636"/>
              <a:ext cx="390240" cy="528840"/>
            </p14:xfrm>
          </p:contentPart>
        </mc:Choice>
        <mc:Fallback xmlns="">
          <p:pic>
            <p:nvPicPr>
              <p:cNvPr id="43" name="Encre 42">
                <a:extLst>
                  <a:ext uri="{FF2B5EF4-FFF2-40B4-BE49-F238E27FC236}">
                    <a16:creationId xmlns:a16="http://schemas.microsoft.com/office/drawing/2014/main" id="{433E3036-0116-FF32-31F1-8A5422C17535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1289131" y="4906636"/>
                <a:ext cx="407880" cy="546480"/>
              </a:xfrm>
              <a:prstGeom prst="rect">
                <a:avLst/>
              </a:prstGeom>
            </p:spPr>
          </p:pic>
        </mc:Fallback>
      </mc:AlternateContent>
      <p:grpSp>
        <p:nvGrpSpPr>
          <p:cNvPr id="89" name="Groupe 88">
            <a:extLst>
              <a:ext uri="{FF2B5EF4-FFF2-40B4-BE49-F238E27FC236}">
                <a16:creationId xmlns:a16="http://schemas.microsoft.com/office/drawing/2014/main" id="{BF441E68-3EFB-1265-8B90-167B03E2BD61}"/>
              </a:ext>
            </a:extLst>
          </p:cNvPr>
          <p:cNvGrpSpPr/>
          <p:nvPr/>
        </p:nvGrpSpPr>
        <p:grpSpPr>
          <a:xfrm>
            <a:off x="1681531" y="5045596"/>
            <a:ext cx="2828880" cy="767880"/>
            <a:chOff x="1681531" y="5045596"/>
            <a:chExt cx="2828880" cy="7678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54">
              <p14:nvContentPartPr>
                <p14:cNvPr id="45" name="Encre 44">
                  <a:extLst>
                    <a:ext uri="{FF2B5EF4-FFF2-40B4-BE49-F238E27FC236}">
                      <a16:creationId xmlns:a16="http://schemas.microsoft.com/office/drawing/2014/main" id="{AE16ED80-0249-9004-3609-2BF5B0AA0998}"/>
                    </a:ext>
                  </a:extLst>
                </p14:cNvPr>
                <p14:cNvContentPartPr/>
                <p14:nvPr/>
              </p14:nvContentPartPr>
              <p14:xfrm>
                <a:off x="1681531" y="5309836"/>
                <a:ext cx="608040" cy="231120"/>
              </p14:xfrm>
            </p:contentPart>
          </mc:Choice>
          <mc:Fallback xmlns="">
            <p:pic>
              <p:nvPicPr>
                <p:cNvPr id="45" name="Encre 44">
                  <a:extLst>
                    <a:ext uri="{FF2B5EF4-FFF2-40B4-BE49-F238E27FC236}">
                      <a16:creationId xmlns:a16="http://schemas.microsoft.com/office/drawing/2014/main" id="{AE16ED80-0249-9004-3609-2BF5B0AA0998}"/>
                    </a:ext>
                  </a:extLst>
                </p:cNvPr>
                <p:cNvPicPr/>
                <p:nvPr/>
              </p:nvPicPr>
              <p:blipFill>
                <a:blip r:embed="rId55"/>
                <a:stretch>
                  <a:fillRect/>
                </a:stretch>
              </p:blipFill>
              <p:spPr>
                <a:xfrm>
                  <a:off x="1672531" y="5300836"/>
                  <a:ext cx="625680" cy="24876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6">
              <p14:nvContentPartPr>
                <p14:cNvPr id="47" name="Encre 46">
                  <a:extLst>
                    <a:ext uri="{FF2B5EF4-FFF2-40B4-BE49-F238E27FC236}">
                      <a16:creationId xmlns:a16="http://schemas.microsoft.com/office/drawing/2014/main" id="{36D1D2B8-BA99-2301-567A-AA7F781B6665}"/>
                    </a:ext>
                  </a:extLst>
                </p14:cNvPr>
                <p14:cNvContentPartPr/>
                <p14:nvPr/>
              </p14:nvContentPartPr>
              <p14:xfrm>
                <a:off x="2202811" y="5240716"/>
                <a:ext cx="360" cy="360"/>
              </p14:xfrm>
            </p:contentPart>
          </mc:Choice>
          <mc:Fallback xmlns="">
            <p:pic>
              <p:nvPicPr>
                <p:cNvPr id="47" name="Encre 46">
                  <a:extLst>
                    <a:ext uri="{FF2B5EF4-FFF2-40B4-BE49-F238E27FC236}">
                      <a16:creationId xmlns:a16="http://schemas.microsoft.com/office/drawing/2014/main" id="{36D1D2B8-BA99-2301-567A-AA7F781B6665}"/>
                    </a:ext>
                  </a:extLst>
                </p:cNvPr>
                <p:cNvPicPr/>
                <p:nvPr/>
              </p:nvPicPr>
              <p:blipFill>
                <a:blip r:embed="rId57"/>
                <a:stretch>
                  <a:fillRect/>
                </a:stretch>
              </p:blipFill>
              <p:spPr>
                <a:xfrm>
                  <a:off x="2194171" y="5232076"/>
                  <a:ext cx="18000" cy="18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58">
              <p14:nvContentPartPr>
                <p14:cNvPr id="50" name="Encre 49">
                  <a:extLst>
                    <a:ext uri="{FF2B5EF4-FFF2-40B4-BE49-F238E27FC236}">
                      <a16:creationId xmlns:a16="http://schemas.microsoft.com/office/drawing/2014/main" id="{601F0022-DE03-D5B3-E1F8-1F56DC1CAEA7}"/>
                    </a:ext>
                  </a:extLst>
                </p14:cNvPr>
                <p14:cNvContentPartPr/>
                <p14:nvPr/>
              </p14:nvContentPartPr>
              <p14:xfrm>
                <a:off x="2491531" y="5443396"/>
                <a:ext cx="360" cy="52200"/>
              </p14:xfrm>
            </p:contentPart>
          </mc:Choice>
          <mc:Fallback xmlns="">
            <p:pic>
              <p:nvPicPr>
                <p:cNvPr id="50" name="Encre 49">
                  <a:extLst>
                    <a:ext uri="{FF2B5EF4-FFF2-40B4-BE49-F238E27FC236}">
                      <a16:creationId xmlns:a16="http://schemas.microsoft.com/office/drawing/2014/main" id="{601F0022-DE03-D5B3-E1F8-1F56DC1CAEA7}"/>
                    </a:ext>
                  </a:extLst>
                </p:cNvPr>
                <p:cNvPicPr/>
                <p:nvPr/>
              </p:nvPicPr>
              <p:blipFill>
                <a:blip r:embed="rId59"/>
                <a:stretch>
                  <a:fillRect/>
                </a:stretch>
              </p:blipFill>
              <p:spPr>
                <a:xfrm>
                  <a:off x="2482531" y="5434396"/>
                  <a:ext cx="18000" cy="69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0">
              <p14:nvContentPartPr>
                <p14:cNvPr id="52" name="Encre 51">
                  <a:extLst>
                    <a:ext uri="{FF2B5EF4-FFF2-40B4-BE49-F238E27FC236}">
                      <a16:creationId xmlns:a16="http://schemas.microsoft.com/office/drawing/2014/main" id="{662C570F-32EF-E021-7CD3-8FFC1DF95BED}"/>
                    </a:ext>
                  </a:extLst>
                </p14:cNvPr>
                <p14:cNvContentPartPr/>
                <p14:nvPr/>
              </p14:nvContentPartPr>
              <p14:xfrm>
                <a:off x="2728051" y="5321356"/>
                <a:ext cx="126720" cy="160200"/>
              </p14:xfrm>
            </p:contentPart>
          </mc:Choice>
          <mc:Fallback xmlns="">
            <p:pic>
              <p:nvPicPr>
                <p:cNvPr id="52" name="Encre 51">
                  <a:extLst>
                    <a:ext uri="{FF2B5EF4-FFF2-40B4-BE49-F238E27FC236}">
                      <a16:creationId xmlns:a16="http://schemas.microsoft.com/office/drawing/2014/main" id="{662C570F-32EF-E021-7CD3-8FFC1DF95BED}"/>
                    </a:ext>
                  </a:extLst>
                </p:cNvPr>
                <p:cNvPicPr/>
                <p:nvPr/>
              </p:nvPicPr>
              <p:blipFill>
                <a:blip r:embed="rId61"/>
                <a:stretch>
                  <a:fillRect/>
                </a:stretch>
              </p:blipFill>
              <p:spPr>
                <a:xfrm>
                  <a:off x="2719411" y="5312356"/>
                  <a:ext cx="144360" cy="1778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2">
              <p14:nvContentPartPr>
                <p14:cNvPr id="54" name="Encre 53">
                  <a:extLst>
                    <a:ext uri="{FF2B5EF4-FFF2-40B4-BE49-F238E27FC236}">
                      <a16:creationId xmlns:a16="http://schemas.microsoft.com/office/drawing/2014/main" id="{961FB8B4-BF79-22C1-02FC-2C866BE0DFDF}"/>
                    </a:ext>
                  </a:extLst>
                </p14:cNvPr>
                <p14:cNvContentPartPr/>
                <p14:nvPr/>
              </p14:nvContentPartPr>
              <p14:xfrm>
                <a:off x="2356171" y="5461756"/>
                <a:ext cx="135720" cy="155160"/>
              </p14:xfrm>
            </p:contentPart>
          </mc:Choice>
          <mc:Fallback xmlns="">
            <p:pic>
              <p:nvPicPr>
                <p:cNvPr id="54" name="Encre 53">
                  <a:extLst>
                    <a:ext uri="{FF2B5EF4-FFF2-40B4-BE49-F238E27FC236}">
                      <a16:creationId xmlns:a16="http://schemas.microsoft.com/office/drawing/2014/main" id="{961FB8B4-BF79-22C1-02FC-2C866BE0DFDF}"/>
                    </a:ext>
                  </a:extLst>
                </p:cNvPr>
                <p:cNvPicPr/>
                <p:nvPr/>
              </p:nvPicPr>
              <p:blipFill>
                <a:blip r:embed="rId63"/>
                <a:stretch>
                  <a:fillRect/>
                </a:stretch>
              </p:blipFill>
              <p:spPr>
                <a:xfrm>
                  <a:off x="2347171" y="5452756"/>
                  <a:ext cx="153360" cy="172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4">
              <p14:nvContentPartPr>
                <p14:cNvPr id="55" name="Encre 54">
                  <a:extLst>
                    <a:ext uri="{FF2B5EF4-FFF2-40B4-BE49-F238E27FC236}">
                      <a16:creationId xmlns:a16="http://schemas.microsoft.com/office/drawing/2014/main" id="{6E81FC80-7149-C945-9C83-7004F124DA81}"/>
                    </a:ext>
                  </a:extLst>
                </p14:cNvPr>
                <p14:cNvContentPartPr/>
                <p14:nvPr/>
              </p14:nvContentPartPr>
              <p14:xfrm>
                <a:off x="2976451" y="5117956"/>
                <a:ext cx="36720" cy="122760"/>
              </p14:xfrm>
            </p:contentPart>
          </mc:Choice>
          <mc:Fallback xmlns="">
            <p:pic>
              <p:nvPicPr>
                <p:cNvPr id="55" name="Encre 54">
                  <a:extLst>
                    <a:ext uri="{FF2B5EF4-FFF2-40B4-BE49-F238E27FC236}">
                      <a16:creationId xmlns:a16="http://schemas.microsoft.com/office/drawing/2014/main" id="{6E81FC80-7149-C945-9C83-7004F124DA81}"/>
                    </a:ext>
                  </a:extLst>
                </p:cNvPr>
                <p:cNvPicPr/>
                <p:nvPr/>
              </p:nvPicPr>
              <p:blipFill>
                <a:blip r:embed="rId65"/>
                <a:stretch>
                  <a:fillRect/>
                </a:stretch>
              </p:blipFill>
              <p:spPr>
                <a:xfrm>
                  <a:off x="2967451" y="5108956"/>
                  <a:ext cx="54360" cy="1404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6">
              <p14:nvContentPartPr>
                <p14:cNvPr id="56" name="Encre 55">
                  <a:extLst>
                    <a:ext uri="{FF2B5EF4-FFF2-40B4-BE49-F238E27FC236}">
                      <a16:creationId xmlns:a16="http://schemas.microsoft.com/office/drawing/2014/main" id="{72DB7458-DA7E-E876-1879-EF810ECC6C7D}"/>
                    </a:ext>
                  </a:extLst>
                </p14:cNvPr>
                <p14:cNvContentPartPr/>
                <p14:nvPr/>
              </p14:nvContentPartPr>
              <p14:xfrm>
                <a:off x="3043411" y="5104636"/>
                <a:ext cx="510840" cy="377640"/>
              </p14:xfrm>
            </p:contentPart>
          </mc:Choice>
          <mc:Fallback xmlns="">
            <p:pic>
              <p:nvPicPr>
                <p:cNvPr id="56" name="Encre 55">
                  <a:extLst>
                    <a:ext uri="{FF2B5EF4-FFF2-40B4-BE49-F238E27FC236}">
                      <a16:creationId xmlns:a16="http://schemas.microsoft.com/office/drawing/2014/main" id="{72DB7458-DA7E-E876-1879-EF810ECC6C7D}"/>
                    </a:ext>
                  </a:extLst>
                </p:cNvPr>
                <p:cNvPicPr/>
                <p:nvPr/>
              </p:nvPicPr>
              <p:blipFill>
                <a:blip r:embed="rId67"/>
                <a:stretch>
                  <a:fillRect/>
                </a:stretch>
              </p:blipFill>
              <p:spPr>
                <a:xfrm>
                  <a:off x="3034771" y="5095636"/>
                  <a:ext cx="528480" cy="3952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68">
              <p14:nvContentPartPr>
                <p14:cNvPr id="57" name="Encre 56">
                  <a:extLst>
                    <a:ext uri="{FF2B5EF4-FFF2-40B4-BE49-F238E27FC236}">
                      <a16:creationId xmlns:a16="http://schemas.microsoft.com/office/drawing/2014/main" id="{5FCED560-CBB2-8FB6-5A29-A348B0F99F07}"/>
                    </a:ext>
                  </a:extLst>
                </p14:cNvPr>
                <p14:cNvContentPartPr/>
                <p14:nvPr/>
              </p14:nvContentPartPr>
              <p14:xfrm>
                <a:off x="3448771" y="5235676"/>
                <a:ext cx="94680" cy="5400"/>
              </p14:xfrm>
            </p:contentPart>
          </mc:Choice>
          <mc:Fallback xmlns="">
            <p:pic>
              <p:nvPicPr>
                <p:cNvPr id="57" name="Encre 56">
                  <a:extLst>
                    <a:ext uri="{FF2B5EF4-FFF2-40B4-BE49-F238E27FC236}">
                      <a16:creationId xmlns:a16="http://schemas.microsoft.com/office/drawing/2014/main" id="{5FCED560-CBB2-8FB6-5A29-A348B0F99F07}"/>
                    </a:ext>
                  </a:extLst>
                </p:cNvPr>
                <p:cNvPicPr/>
                <p:nvPr/>
              </p:nvPicPr>
              <p:blipFill>
                <a:blip r:embed="rId69"/>
                <a:stretch>
                  <a:fillRect/>
                </a:stretch>
              </p:blipFill>
              <p:spPr>
                <a:xfrm>
                  <a:off x="3440131" y="5227036"/>
                  <a:ext cx="112320" cy="2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0">
              <p14:nvContentPartPr>
                <p14:cNvPr id="61" name="Encre 60">
                  <a:extLst>
                    <a:ext uri="{FF2B5EF4-FFF2-40B4-BE49-F238E27FC236}">
                      <a16:creationId xmlns:a16="http://schemas.microsoft.com/office/drawing/2014/main" id="{3E61D7E7-C12E-1BCE-7D3E-0C5F05A62DD2}"/>
                    </a:ext>
                  </a:extLst>
                </p14:cNvPr>
                <p14:cNvContentPartPr/>
                <p14:nvPr/>
              </p14:nvContentPartPr>
              <p14:xfrm>
                <a:off x="3779971" y="5045596"/>
                <a:ext cx="730440" cy="767880"/>
              </p14:xfrm>
            </p:contentPart>
          </mc:Choice>
          <mc:Fallback xmlns="">
            <p:pic>
              <p:nvPicPr>
                <p:cNvPr id="61" name="Encre 60">
                  <a:extLst>
                    <a:ext uri="{FF2B5EF4-FFF2-40B4-BE49-F238E27FC236}">
                      <a16:creationId xmlns:a16="http://schemas.microsoft.com/office/drawing/2014/main" id="{3E61D7E7-C12E-1BCE-7D3E-0C5F05A62DD2}"/>
                    </a:ext>
                  </a:extLst>
                </p:cNvPr>
                <p:cNvPicPr/>
                <p:nvPr/>
              </p:nvPicPr>
              <p:blipFill>
                <a:blip r:embed="rId71"/>
                <a:stretch>
                  <a:fillRect/>
                </a:stretch>
              </p:blipFill>
              <p:spPr>
                <a:xfrm>
                  <a:off x="3771331" y="5036956"/>
                  <a:ext cx="748080" cy="78552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72">
            <p14:nvContentPartPr>
              <p14:cNvPr id="62" name="Encre 61">
                <a:extLst>
                  <a:ext uri="{FF2B5EF4-FFF2-40B4-BE49-F238E27FC236}">
                    <a16:creationId xmlns:a16="http://schemas.microsoft.com/office/drawing/2014/main" id="{6CF5DAD5-C830-611B-4D3B-F7CC97F86AF7}"/>
                  </a:ext>
                </a:extLst>
              </p14:cNvPr>
              <p14:cNvContentPartPr/>
              <p14:nvPr/>
            </p14:nvContentPartPr>
            <p14:xfrm>
              <a:off x="4760611" y="5350516"/>
              <a:ext cx="359640" cy="399240"/>
            </p14:xfrm>
          </p:contentPart>
        </mc:Choice>
        <mc:Fallback xmlns="">
          <p:pic>
            <p:nvPicPr>
              <p:cNvPr id="62" name="Encre 61">
                <a:extLst>
                  <a:ext uri="{FF2B5EF4-FFF2-40B4-BE49-F238E27FC236}">
                    <a16:creationId xmlns:a16="http://schemas.microsoft.com/office/drawing/2014/main" id="{6CF5DAD5-C830-611B-4D3B-F7CC97F86AF7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4751971" y="5341516"/>
                <a:ext cx="377280" cy="416880"/>
              </a:xfrm>
              <a:prstGeom prst="rect">
                <a:avLst/>
              </a:prstGeom>
            </p:spPr>
          </p:pic>
        </mc:Fallback>
      </mc:AlternateContent>
      <p:grpSp>
        <p:nvGrpSpPr>
          <p:cNvPr id="92" name="Groupe 91">
            <a:extLst>
              <a:ext uri="{FF2B5EF4-FFF2-40B4-BE49-F238E27FC236}">
                <a16:creationId xmlns:a16="http://schemas.microsoft.com/office/drawing/2014/main" id="{657F5155-3552-9040-099B-3294D9078547}"/>
              </a:ext>
            </a:extLst>
          </p:cNvPr>
          <p:cNvGrpSpPr/>
          <p:nvPr/>
        </p:nvGrpSpPr>
        <p:grpSpPr>
          <a:xfrm>
            <a:off x="5178211" y="5318476"/>
            <a:ext cx="847080" cy="364680"/>
            <a:chOff x="5178211" y="5318476"/>
            <a:chExt cx="847080" cy="36468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4">
              <p14:nvContentPartPr>
                <p14:cNvPr id="90" name="Encre 89">
                  <a:extLst>
                    <a:ext uri="{FF2B5EF4-FFF2-40B4-BE49-F238E27FC236}">
                      <a16:creationId xmlns:a16="http://schemas.microsoft.com/office/drawing/2014/main" id="{B14DD804-4997-B19D-C167-5105E79D7ED1}"/>
                    </a:ext>
                  </a:extLst>
                </p14:cNvPr>
                <p14:cNvContentPartPr/>
                <p14:nvPr/>
              </p14:nvContentPartPr>
              <p14:xfrm>
                <a:off x="5178211" y="5318476"/>
                <a:ext cx="714600" cy="364680"/>
              </p14:xfrm>
            </p:contentPart>
          </mc:Choice>
          <mc:Fallback xmlns="">
            <p:pic>
              <p:nvPicPr>
                <p:cNvPr id="90" name="Encre 89">
                  <a:extLst>
                    <a:ext uri="{FF2B5EF4-FFF2-40B4-BE49-F238E27FC236}">
                      <a16:creationId xmlns:a16="http://schemas.microsoft.com/office/drawing/2014/main" id="{B14DD804-4997-B19D-C167-5105E79D7ED1}"/>
                    </a:ext>
                  </a:extLst>
                </p:cNvPr>
                <p:cNvPicPr/>
                <p:nvPr/>
              </p:nvPicPr>
              <p:blipFill>
                <a:blip r:embed="rId75"/>
                <a:stretch>
                  <a:fillRect/>
                </a:stretch>
              </p:blipFill>
              <p:spPr>
                <a:xfrm>
                  <a:off x="5169211" y="5309836"/>
                  <a:ext cx="732240" cy="3823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76">
              <p14:nvContentPartPr>
                <p14:cNvPr id="91" name="Encre 90">
                  <a:extLst>
                    <a:ext uri="{FF2B5EF4-FFF2-40B4-BE49-F238E27FC236}">
                      <a16:creationId xmlns:a16="http://schemas.microsoft.com/office/drawing/2014/main" id="{070DE710-3796-EAED-C7F7-D923EF69AB20}"/>
                    </a:ext>
                  </a:extLst>
                </p14:cNvPr>
                <p14:cNvContentPartPr/>
                <p14:nvPr/>
              </p14:nvContentPartPr>
              <p14:xfrm>
                <a:off x="6019891" y="5651836"/>
                <a:ext cx="5400" cy="11160"/>
              </p14:xfrm>
            </p:contentPart>
          </mc:Choice>
          <mc:Fallback xmlns="">
            <p:pic>
              <p:nvPicPr>
                <p:cNvPr id="91" name="Encre 90">
                  <a:extLst>
                    <a:ext uri="{FF2B5EF4-FFF2-40B4-BE49-F238E27FC236}">
                      <a16:creationId xmlns:a16="http://schemas.microsoft.com/office/drawing/2014/main" id="{070DE710-3796-EAED-C7F7-D923EF69AB20}"/>
                    </a:ext>
                  </a:extLst>
                </p:cNvPr>
                <p:cNvPicPr/>
                <p:nvPr/>
              </p:nvPicPr>
              <p:blipFill>
                <a:blip r:embed="rId77"/>
                <a:stretch>
                  <a:fillRect/>
                </a:stretch>
              </p:blipFill>
              <p:spPr>
                <a:xfrm>
                  <a:off x="6011251" y="5643196"/>
                  <a:ext cx="23040" cy="2880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44BBC9C-FF69-7C2D-28AF-DFAB12119318}"/>
              </a:ext>
            </a:extLst>
          </p:cNvPr>
          <p:cNvGrpSpPr/>
          <p:nvPr/>
        </p:nvGrpSpPr>
        <p:grpSpPr>
          <a:xfrm>
            <a:off x="5032051" y="3360436"/>
            <a:ext cx="1019520" cy="320040"/>
            <a:chOff x="5032051" y="3360436"/>
            <a:chExt cx="1019520" cy="32004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78">
              <p14:nvContentPartPr>
                <p14:cNvPr id="8" name="Encre 7">
                  <a:extLst>
                    <a:ext uri="{FF2B5EF4-FFF2-40B4-BE49-F238E27FC236}">
                      <a16:creationId xmlns:a16="http://schemas.microsoft.com/office/drawing/2014/main" id="{EC82CB39-CED1-8E60-E54F-C6F1DBC09E83}"/>
                    </a:ext>
                  </a:extLst>
                </p14:cNvPr>
                <p14:cNvContentPartPr/>
                <p14:nvPr/>
              </p14:nvContentPartPr>
              <p14:xfrm>
                <a:off x="5032051" y="3360436"/>
                <a:ext cx="339840" cy="320040"/>
              </p14:xfrm>
            </p:contentPart>
          </mc:Choice>
          <mc:Fallback xmlns="">
            <p:pic>
              <p:nvPicPr>
                <p:cNvPr id="8" name="Encre 7">
                  <a:extLst>
                    <a:ext uri="{FF2B5EF4-FFF2-40B4-BE49-F238E27FC236}">
                      <a16:creationId xmlns:a16="http://schemas.microsoft.com/office/drawing/2014/main" id="{EC82CB39-CED1-8E60-E54F-C6F1DBC09E83}"/>
                    </a:ext>
                  </a:extLst>
                </p:cNvPr>
                <p:cNvPicPr/>
                <p:nvPr/>
              </p:nvPicPr>
              <p:blipFill>
                <a:blip r:embed="rId79"/>
                <a:stretch>
                  <a:fillRect/>
                </a:stretch>
              </p:blipFill>
              <p:spPr>
                <a:xfrm>
                  <a:off x="5014051" y="3342436"/>
                  <a:ext cx="375480" cy="3556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0">
              <p14:nvContentPartPr>
                <p14:cNvPr id="11" name="Encre 10">
                  <a:extLst>
                    <a:ext uri="{FF2B5EF4-FFF2-40B4-BE49-F238E27FC236}">
                      <a16:creationId xmlns:a16="http://schemas.microsoft.com/office/drawing/2014/main" id="{C449BB6C-1734-FDEE-E554-6CAA8CB7D964}"/>
                    </a:ext>
                  </a:extLst>
                </p14:cNvPr>
                <p14:cNvContentPartPr/>
                <p14:nvPr/>
              </p14:nvContentPartPr>
              <p14:xfrm>
                <a:off x="5572411" y="3453316"/>
                <a:ext cx="178200" cy="181080"/>
              </p14:xfrm>
            </p:contentPart>
          </mc:Choice>
          <mc:Fallback xmlns="">
            <p:pic>
              <p:nvPicPr>
                <p:cNvPr id="11" name="Encre 10">
                  <a:extLst>
                    <a:ext uri="{FF2B5EF4-FFF2-40B4-BE49-F238E27FC236}">
                      <a16:creationId xmlns:a16="http://schemas.microsoft.com/office/drawing/2014/main" id="{C449BB6C-1734-FDEE-E554-6CAA8CB7D964}"/>
                    </a:ext>
                  </a:extLst>
                </p:cNvPr>
                <p:cNvPicPr/>
                <p:nvPr/>
              </p:nvPicPr>
              <p:blipFill>
                <a:blip r:embed="rId81"/>
                <a:stretch>
                  <a:fillRect/>
                </a:stretch>
              </p:blipFill>
              <p:spPr>
                <a:xfrm>
                  <a:off x="5554771" y="3435676"/>
                  <a:ext cx="213840" cy="21672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2">
              <p14:nvContentPartPr>
                <p14:cNvPr id="17" name="Encre 16">
                  <a:extLst>
                    <a:ext uri="{FF2B5EF4-FFF2-40B4-BE49-F238E27FC236}">
                      <a16:creationId xmlns:a16="http://schemas.microsoft.com/office/drawing/2014/main" id="{EA62752C-6060-9C7A-3BDD-1DCC751CE560}"/>
                    </a:ext>
                  </a:extLst>
                </p14:cNvPr>
                <p14:cNvContentPartPr/>
                <p14:nvPr/>
              </p14:nvContentPartPr>
              <p14:xfrm>
                <a:off x="5842411" y="3445756"/>
                <a:ext cx="209160" cy="167040"/>
              </p14:xfrm>
            </p:contentPart>
          </mc:Choice>
          <mc:Fallback xmlns="">
            <p:pic>
              <p:nvPicPr>
                <p:cNvPr id="17" name="Encre 16">
                  <a:extLst>
                    <a:ext uri="{FF2B5EF4-FFF2-40B4-BE49-F238E27FC236}">
                      <a16:creationId xmlns:a16="http://schemas.microsoft.com/office/drawing/2014/main" id="{EA62752C-6060-9C7A-3BDD-1DCC751CE560}"/>
                    </a:ext>
                  </a:extLst>
                </p:cNvPr>
                <p:cNvPicPr/>
                <p:nvPr/>
              </p:nvPicPr>
              <p:blipFill>
                <a:blip r:embed="rId83"/>
                <a:stretch>
                  <a:fillRect/>
                </a:stretch>
              </p:blipFill>
              <p:spPr>
                <a:xfrm>
                  <a:off x="5824411" y="3427756"/>
                  <a:ext cx="244800" cy="20268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84">
            <p14:nvContentPartPr>
              <p14:cNvPr id="23" name="Encre 22">
                <a:extLst>
                  <a:ext uri="{FF2B5EF4-FFF2-40B4-BE49-F238E27FC236}">
                    <a16:creationId xmlns:a16="http://schemas.microsoft.com/office/drawing/2014/main" id="{9D7639D8-08D0-CD87-3C8C-B567C5133E7E}"/>
                  </a:ext>
                </a:extLst>
              </p14:cNvPr>
              <p14:cNvContentPartPr/>
              <p14:nvPr/>
            </p14:nvContentPartPr>
            <p14:xfrm>
              <a:off x="4003531" y="4044076"/>
              <a:ext cx="586800" cy="497160"/>
            </p14:xfrm>
          </p:contentPart>
        </mc:Choice>
        <mc:Fallback xmlns="">
          <p:pic>
            <p:nvPicPr>
              <p:cNvPr id="23" name="Encre 22">
                <a:extLst>
                  <a:ext uri="{FF2B5EF4-FFF2-40B4-BE49-F238E27FC236}">
                    <a16:creationId xmlns:a16="http://schemas.microsoft.com/office/drawing/2014/main" id="{9D7639D8-08D0-CD87-3C8C-B567C5133E7E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3985531" y="4026076"/>
                <a:ext cx="622440" cy="532800"/>
              </a:xfrm>
              <a:prstGeom prst="rect">
                <a:avLst/>
              </a:prstGeom>
            </p:spPr>
          </p:pic>
        </mc:Fallback>
      </mc:AlternateContent>
      <p:grpSp>
        <p:nvGrpSpPr>
          <p:cNvPr id="44" name="Groupe 43">
            <a:extLst>
              <a:ext uri="{FF2B5EF4-FFF2-40B4-BE49-F238E27FC236}">
                <a16:creationId xmlns:a16="http://schemas.microsoft.com/office/drawing/2014/main" id="{CBCA71A9-A3DB-9AD1-A319-A0933BBE2B4A}"/>
              </a:ext>
            </a:extLst>
          </p:cNvPr>
          <p:cNvGrpSpPr/>
          <p:nvPr/>
        </p:nvGrpSpPr>
        <p:grpSpPr>
          <a:xfrm>
            <a:off x="4915411" y="4091596"/>
            <a:ext cx="566280" cy="389520"/>
            <a:chOff x="4915411" y="4091596"/>
            <a:chExt cx="566280" cy="3895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86">
              <p14:nvContentPartPr>
                <p14:cNvPr id="32" name="Encre 31">
                  <a:extLst>
                    <a:ext uri="{FF2B5EF4-FFF2-40B4-BE49-F238E27FC236}">
                      <a16:creationId xmlns:a16="http://schemas.microsoft.com/office/drawing/2014/main" id="{4F1C8372-6C14-9B25-6BF5-20F77A5F117C}"/>
                    </a:ext>
                  </a:extLst>
                </p14:cNvPr>
                <p14:cNvContentPartPr/>
                <p14:nvPr/>
              </p14:nvContentPartPr>
              <p14:xfrm>
                <a:off x="4915411" y="4091596"/>
                <a:ext cx="192240" cy="333360"/>
              </p14:xfrm>
            </p:contentPart>
          </mc:Choice>
          <mc:Fallback xmlns="">
            <p:pic>
              <p:nvPicPr>
                <p:cNvPr id="32" name="Encre 31">
                  <a:extLst>
                    <a:ext uri="{FF2B5EF4-FFF2-40B4-BE49-F238E27FC236}">
                      <a16:creationId xmlns:a16="http://schemas.microsoft.com/office/drawing/2014/main" id="{4F1C8372-6C14-9B25-6BF5-20F77A5F117C}"/>
                    </a:ext>
                  </a:extLst>
                </p:cNvPr>
                <p:cNvPicPr/>
                <p:nvPr/>
              </p:nvPicPr>
              <p:blipFill>
                <a:blip r:embed="rId87"/>
                <a:stretch>
                  <a:fillRect/>
                </a:stretch>
              </p:blipFill>
              <p:spPr>
                <a:xfrm>
                  <a:off x="4897411" y="4073596"/>
                  <a:ext cx="227880" cy="369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88">
              <p14:nvContentPartPr>
                <p14:cNvPr id="37" name="Encre 36">
                  <a:extLst>
                    <a:ext uri="{FF2B5EF4-FFF2-40B4-BE49-F238E27FC236}">
                      <a16:creationId xmlns:a16="http://schemas.microsoft.com/office/drawing/2014/main" id="{DE8E81FD-38A6-F5D5-52C0-0DA89C535C14}"/>
                    </a:ext>
                  </a:extLst>
                </p14:cNvPr>
                <p14:cNvContentPartPr/>
                <p14:nvPr/>
              </p14:nvContentPartPr>
              <p14:xfrm>
                <a:off x="5238691" y="4110676"/>
                <a:ext cx="174600" cy="7560"/>
              </p14:xfrm>
            </p:contentPart>
          </mc:Choice>
          <mc:Fallback xmlns="">
            <p:pic>
              <p:nvPicPr>
                <p:cNvPr id="37" name="Encre 36">
                  <a:extLst>
                    <a:ext uri="{FF2B5EF4-FFF2-40B4-BE49-F238E27FC236}">
                      <a16:creationId xmlns:a16="http://schemas.microsoft.com/office/drawing/2014/main" id="{DE8E81FD-38A6-F5D5-52C0-0DA89C535C14}"/>
                    </a:ext>
                  </a:extLst>
                </p:cNvPr>
                <p:cNvPicPr/>
                <p:nvPr/>
              </p:nvPicPr>
              <p:blipFill>
                <a:blip r:embed="rId89"/>
                <a:stretch>
                  <a:fillRect/>
                </a:stretch>
              </p:blipFill>
              <p:spPr>
                <a:xfrm>
                  <a:off x="5220691" y="4092676"/>
                  <a:ext cx="210240" cy="432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0">
              <p14:nvContentPartPr>
                <p14:cNvPr id="41" name="Encre 40">
                  <a:extLst>
                    <a:ext uri="{FF2B5EF4-FFF2-40B4-BE49-F238E27FC236}">
                      <a16:creationId xmlns:a16="http://schemas.microsoft.com/office/drawing/2014/main" id="{654635CA-454B-CDF9-B558-7050E39B2CB8}"/>
                    </a:ext>
                  </a:extLst>
                </p14:cNvPr>
                <p14:cNvContentPartPr/>
                <p14:nvPr/>
              </p14:nvContentPartPr>
              <p14:xfrm>
                <a:off x="5230411" y="4123996"/>
                <a:ext cx="251280" cy="357120"/>
              </p14:xfrm>
            </p:contentPart>
          </mc:Choice>
          <mc:Fallback xmlns="">
            <p:pic>
              <p:nvPicPr>
                <p:cNvPr id="41" name="Encre 40">
                  <a:extLst>
                    <a:ext uri="{FF2B5EF4-FFF2-40B4-BE49-F238E27FC236}">
                      <a16:creationId xmlns:a16="http://schemas.microsoft.com/office/drawing/2014/main" id="{654635CA-454B-CDF9-B558-7050E39B2CB8}"/>
                    </a:ext>
                  </a:extLst>
                </p:cNvPr>
                <p:cNvPicPr/>
                <p:nvPr/>
              </p:nvPicPr>
              <p:blipFill>
                <a:blip r:embed="rId91"/>
                <a:stretch>
                  <a:fillRect/>
                </a:stretch>
              </p:blipFill>
              <p:spPr>
                <a:xfrm>
                  <a:off x="5212771" y="4105996"/>
                  <a:ext cx="286920" cy="392760"/>
                </a:xfrm>
                <a:prstGeom prst="rect">
                  <a:avLst/>
                </a:prstGeom>
              </p:spPr>
            </p:pic>
          </mc:Fallback>
        </mc:AlternateContent>
      </p:grp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C491FE74-8732-8D18-3673-A812479695CE}"/>
              </a:ext>
            </a:extLst>
          </p:cNvPr>
          <p:cNvGrpSpPr/>
          <p:nvPr/>
        </p:nvGrpSpPr>
        <p:grpSpPr>
          <a:xfrm>
            <a:off x="1577131" y="4971436"/>
            <a:ext cx="1119600" cy="1201320"/>
            <a:chOff x="1577131" y="4971436"/>
            <a:chExt cx="1119600" cy="120132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92">
              <p14:nvContentPartPr>
                <p14:cNvPr id="46" name="Encre 45">
                  <a:extLst>
                    <a:ext uri="{FF2B5EF4-FFF2-40B4-BE49-F238E27FC236}">
                      <a16:creationId xmlns:a16="http://schemas.microsoft.com/office/drawing/2014/main" id="{9133A94C-D0F6-2E0E-C6C5-80F14C7849AE}"/>
                    </a:ext>
                  </a:extLst>
                </p14:cNvPr>
                <p14:cNvContentPartPr/>
                <p14:nvPr/>
              </p14:nvContentPartPr>
              <p14:xfrm>
                <a:off x="1577131" y="4971436"/>
                <a:ext cx="1119600" cy="527400"/>
              </p14:xfrm>
            </p:contentPart>
          </mc:Choice>
          <mc:Fallback xmlns="">
            <p:pic>
              <p:nvPicPr>
                <p:cNvPr id="46" name="Encre 45">
                  <a:extLst>
                    <a:ext uri="{FF2B5EF4-FFF2-40B4-BE49-F238E27FC236}">
                      <a16:creationId xmlns:a16="http://schemas.microsoft.com/office/drawing/2014/main" id="{9133A94C-D0F6-2E0E-C6C5-80F14C7849AE}"/>
                    </a:ext>
                  </a:extLst>
                </p:cNvPr>
                <p:cNvPicPr/>
                <p:nvPr/>
              </p:nvPicPr>
              <p:blipFill>
                <a:blip r:embed="rId93"/>
                <a:stretch>
                  <a:fillRect/>
                </a:stretch>
              </p:blipFill>
              <p:spPr>
                <a:xfrm>
                  <a:off x="1559131" y="4953436"/>
                  <a:ext cx="1155240" cy="563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4">
              <p14:nvContentPartPr>
                <p14:cNvPr id="48" name="Encre 47">
                  <a:extLst>
                    <a:ext uri="{FF2B5EF4-FFF2-40B4-BE49-F238E27FC236}">
                      <a16:creationId xmlns:a16="http://schemas.microsoft.com/office/drawing/2014/main" id="{EABB936C-185A-059C-8270-42DED95631D3}"/>
                    </a:ext>
                  </a:extLst>
                </p14:cNvPr>
                <p14:cNvContentPartPr/>
                <p14:nvPr/>
              </p14:nvContentPartPr>
              <p14:xfrm>
                <a:off x="1717171" y="5626996"/>
                <a:ext cx="308160" cy="506160"/>
              </p14:xfrm>
            </p:contentPart>
          </mc:Choice>
          <mc:Fallback xmlns="">
            <p:pic>
              <p:nvPicPr>
                <p:cNvPr id="48" name="Encre 47">
                  <a:extLst>
                    <a:ext uri="{FF2B5EF4-FFF2-40B4-BE49-F238E27FC236}">
                      <a16:creationId xmlns:a16="http://schemas.microsoft.com/office/drawing/2014/main" id="{EABB936C-185A-059C-8270-42DED95631D3}"/>
                    </a:ext>
                  </a:extLst>
                </p:cNvPr>
                <p:cNvPicPr/>
                <p:nvPr/>
              </p:nvPicPr>
              <p:blipFill>
                <a:blip r:embed="rId95"/>
                <a:stretch>
                  <a:fillRect/>
                </a:stretch>
              </p:blipFill>
              <p:spPr>
                <a:xfrm>
                  <a:off x="1699531" y="5608996"/>
                  <a:ext cx="343800" cy="5418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96">
              <p14:nvContentPartPr>
                <p14:cNvPr id="49" name="Encre 48">
                  <a:extLst>
                    <a:ext uri="{FF2B5EF4-FFF2-40B4-BE49-F238E27FC236}">
                      <a16:creationId xmlns:a16="http://schemas.microsoft.com/office/drawing/2014/main" id="{9C08720F-9873-595C-D7F6-D6CAD08A8926}"/>
                    </a:ext>
                  </a:extLst>
                </p14:cNvPr>
                <p14:cNvContentPartPr/>
                <p14:nvPr/>
              </p14:nvContentPartPr>
              <p14:xfrm>
                <a:off x="2073211" y="5913556"/>
                <a:ext cx="344880" cy="259200"/>
              </p14:xfrm>
            </p:contentPart>
          </mc:Choice>
          <mc:Fallback xmlns="">
            <p:pic>
              <p:nvPicPr>
                <p:cNvPr id="49" name="Encre 48">
                  <a:extLst>
                    <a:ext uri="{FF2B5EF4-FFF2-40B4-BE49-F238E27FC236}">
                      <a16:creationId xmlns:a16="http://schemas.microsoft.com/office/drawing/2014/main" id="{9C08720F-9873-595C-D7F6-D6CAD08A8926}"/>
                    </a:ext>
                  </a:extLst>
                </p:cNvPr>
                <p:cNvPicPr/>
                <p:nvPr/>
              </p:nvPicPr>
              <p:blipFill>
                <a:blip r:embed="rId97"/>
                <a:stretch>
                  <a:fillRect/>
                </a:stretch>
              </p:blipFill>
              <p:spPr>
                <a:xfrm>
                  <a:off x="2055211" y="5895916"/>
                  <a:ext cx="380520" cy="294840"/>
                </a:xfrm>
                <a:prstGeom prst="rect">
                  <a:avLst/>
                </a:prstGeom>
              </p:spPr>
            </p:pic>
          </mc:Fallback>
        </mc:AlternateContent>
      </p:grpSp>
      <mc:AlternateContent xmlns:mc="http://schemas.openxmlformats.org/markup-compatibility/2006" xmlns:p14="http://schemas.microsoft.com/office/powerpoint/2010/main">
        <mc:Choice Requires="p14">
          <p:contentPart p14:bwMode="auto" r:id="rId98">
            <p14:nvContentPartPr>
              <p14:cNvPr id="53" name="Encre 52">
                <a:extLst>
                  <a:ext uri="{FF2B5EF4-FFF2-40B4-BE49-F238E27FC236}">
                    <a16:creationId xmlns:a16="http://schemas.microsoft.com/office/drawing/2014/main" id="{63B395CC-E9BF-98D3-FC8A-CDF6EAB10091}"/>
                  </a:ext>
                </a:extLst>
              </p14:cNvPr>
              <p14:cNvContentPartPr/>
              <p14:nvPr/>
            </p14:nvContentPartPr>
            <p14:xfrm>
              <a:off x="4908931" y="5278876"/>
              <a:ext cx="943200" cy="380880"/>
            </p14:xfrm>
          </p:contentPart>
        </mc:Choice>
        <mc:Fallback xmlns="">
          <p:pic>
            <p:nvPicPr>
              <p:cNvPr id="53" name="Encre 52">
                <a:extLst>
                  <a:ext uri="{FF2B5EF4-FFF2-40B4-BE49-F238E27FC236}">
                    <a16:creationId xmlns:a16="http://schemas.microsoft.com/office/drawing/2014/main" id="{63B395CC-E9BF-98D3-FC8A-CDF6EAB10091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4891291" y="5261236"/>
                <a:ext cx="978840" cy="416520"/>
              </a:xfrm>
              <a:prstGeom prst="rect">
                <a:avLst/>
              </a:prstGeom>
            </p:spPr>
          </p:pic>
        </mc:Fallback>
      </mc:AlternateContent>
      <p:grpSp>
        <p:nvGrpSpPr>
          <p:cNvPr id="65" name="Groupe 64">
            <a:extLst>
              <a:ext uri="{FF2B5EF4-FFF2-40B4-BE49-F238E27FC236}">
                <a16:creationId xmlns:a16="http://schemas.microsoft.com/office/drawing/2014/main" id="{E3D0964C-0121-E50E-C9AE-FCAFEC46CA84}"/>
              </a:ext>
            </a:extLst>
          </p:cNvPr>
          <p:cNvGrpSpPr/>
          <p:nvPr/>
        </p:nvGrpSpPr>
        <p:grpSpPr>
          <a:xfrm>
            <a:off x="4694371" y="5710516"/>
            <a:ext cx="1123560" cy="509400"/>
            <a:chOff x="4694371" y="5710516"/>
            <a:chExt cx="1123560" cy="509400"/>
          </a:xfrm>
        </p:grpSpPr>
        <mc:AlternateContent xmlns:mc="http://schemas.openxmlformats.org/markup-compatibility/2006" xmlns:p14="http://schemas.microsoft.com/office/powerpoint/2010/main">
          <mc:Choice Requires="p14">
            <p:contentPart p14:bwMode="auto" r:id="rId100">
              <p14:nvContentPartPr>
                <p14:cNvPr id="58" name="Encre 57">
                  <a:extLst>
                    <a:ext uri="{FF2B5EF4-FFF2-40B4-BE49-F238E27FC236}">
                      <a16:creationId xmlns:a16="http://schemas.microsoft.com/office/drawing/2014/main" id="{0CBBEEAC-F57A-411C-5671-AFB3F765F557}"/>
                    </a:ext>
                  </a:extLst>
                </p14:cNvPr>
                <p14:cNvContentPartPr/>
                <p14:nvPr/>
              </p14:nvContentPartPr>
              <p14:xfrm>
                <a:off x="4694371" y="5710516"/>
                <a:ext cx="910080" cy="509400"/>
              </p14:xfrm>
            </p:contentPart>
          </mc:Choice>
          <mc:Fallback xmlns="">
            <p:pic>
              <p:nvPicPr>
                <p:cNvPr id="58" name="Encre 57">
                  <a:extLst>
                    <a:ext uri="{FF2B5EF4-FFF2-40B4-BE49-F238E27FC236}">
                      <a16:creationId xmlns:a16="http://schemas.microsoft.com/office/drawing/2014/main" id="{0CBBEEAC-F57A-411C-5671-AFB3F765F557}"/>
                    </a:ext>
                  </a:extLst>
                </p:cNvPr>
                <p:cNvPicPr/>
                <p:nvPr/>
              </p:nvPicPr>
              <p:blipFill>
                <a:blip r:embed="rId101"/>
                <a:stretch>
                  <a:fillRect/>
                </a:stretch>
              </p:blipFill>
              <p:spPr>
                <a:xfrm>
                  <a:off x="4676731" y="5692516"/>
                  <a:ext cx="945720" cy="54504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2">
              <p14:nvContentPartPr>
                <p14:cNvPr id="59" name="Encre 58">
                  <a:extLst>
                    <a:ext uri="{FF2B5EF4-FFF2-40B4-BE49-F238E27FC236}">
                      <a16:creationId xmlns:a16="http://schemas.microsoft.com/office/drawing/2014/main" id="{68717E77-4CD1-9161-0836-7D68AD5B3527}"/>
                    </a:ext>
                  </a:extLst>
                </p14:cNvPr>
                <p14:cNvContentPartPr/>
                <p14:nvPr/>
              </p14:nvContentPartPr>
              <p14:xfrm>
                <a:off x="5479891" y="5817436"/>
                <a:ext cx="75240" cy="360"/>
              </p14:xfrm>
            </p:contentPart>
          </mc:Choice>
          <mc:Fallback xmlns="">
            <p:pic>
              <p:nvPicPr>
                <p:cNvPr id="59" name="Encre 58">
                  <a:extLst>
                    <a:ext uri="{FF2B5EF4-FFF2-40B4-BE49-F238E27FC236}">
                      <a16:creationId xmlns:a16="http://schemas.microsoft.com/office/drawing/2014/main" id="{68717E77-4CD1-9161-0836-7D68AD5B3527}"/>
                    </a:ext>
                  </a:extLst>
                </p:cNvPr>
                <p:cNvPicPr/>
                <p:nvPr/>
              </p:nvPicPr>
              <p:blipFill>
                <a:blip r:embed="rId103"/>
                <a:stretch>
                  <a:fillRect/>
                </a:stretch>
              </p:blipFill>
              <p:spPr>
                <a:xfrm>
                  <a:off x="5462251" y="5799796"/>
                  <a:ext cx="11088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4">
              <p14:nvContentPartPr>
                <p14:cNvPr id="60" name="Encre 59">
                  <a:extLst>
                    <a:ext uri="{FF2B5EF4-FFF2-40B4-BE49-F238E27FC236}">
                      <a16:creationId xmlns:a16="http://schemas.microsoft.com/office/drawing/2014/main" id="{2E0B310C-01A8-1249-319B-F96CE8E790B8}"/>
                    </a:ext>
                  </a:extLst>
                </p14:cNvPr>
                <p14:cNvContentPartPr/>
                <p14:nvPr/>
              </p14:nvContentPartPr>
              <p14:xfrm>
                <a:off x="5406451" y="5817436"/>
                <a:ext cx="360" cy="360"/>
              </p14:xfrm>
            </p:contentPart>
          </mc:Choice>
          <mc:Fallback xmlns="">
            <p:pic>
              <p:nvPicPr>
                <p:cNvPr id="60" name="Encre 59">
                  <a:extLst>
                    <a:ext uri="{FF2B5EF4-FFF2-40B4-BE49-F238E27FC236}">
                      <a16:creationId xmlns:a16="http://schemas.microsoft.com/office/drawing/2014/main" id="{2E0B310C-01A8-1249-319B-F96CE8E790B8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5388451" y="5799796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6">
              <p14:nvContentPartPr>
                <p14:cNvPr id="63" name="Encre 62">
                  <a:extLst>
                    <a:ext uri="{FF2B5EF4-FFF2-40B4-BE49-F238E27FC236}">
                      <a16:creationId xmlns:a16="http://schemas.microsoft.com/office/drawing/2014/main" id="{5C55C85E-79A2-2F16-62CE-E0AF61D33C1C}"/>
                    </a:ext>
                  </a:extLst>
                </p14:cNvPr>
                <p14:cNvContentPartPr/>
                <p14:nvPr/>
              </p14:nvContentPartPr>
              <p14:xfrm>
                <a:off x="5170651" y="5829676"/>
                <a:ext cx="80640" cy="24840"/>
              </p14:xfrm>
            </p:contentPart>
          </mc:Choice>
          <mc:Fallback xmlns="">
            <p:pic>
              <p:nvPicPr>
                <p:cNvPr id="63" name="Encre 62">
                  <a:extLst>
                    <a:ext uri="{FF2B5EF4-FFF2-40B4-BE49-F238E27FC236}">
                      <a16:creationId xmlns:a16="http://schemas.microsoft.com/office/drawing/2014/main" id="{5C55C85E-79A2-2F16-62CE-E0AF61D33C1C}"/>
                    </a:ext>
                  </a:extLst>
                </p:cNvPr>
                <p:cNvPicPr/>
                <p:nvPr/>
              </p:nvPicPr>
              <p:blipFill>
                <a:blip r:embed="rId107"/>
                <a:stretch>
                  <a:fillRect/>
                </a:stretch>
              </p:blipFill>
              <p:spPr>
                <a:xfrm>
                  <a:off x="5152651" y="5812036"/>
                  <a:ext cx="116280" cy="60480"/>
                </a:xfrm>
                <a:prstGeom prst="rect">
                  <a:avLst/>
                </a:prstGeom>
              </p:spPr>
            </p:pic>
          </mc:Fallback>
        </mc:AlternateContent>
        <mc:AlternateContent xmlns:mc="http://schemas.openxmlformats.org/markup-compatibility/2006" xmlns:p14="http://schemas.microsoft.com/office/powerpoint/2010/main">
          <mc:Choice Requires="p14">
            <p:contentPart p14:bwMode="auto" r:id="rId108">
              <p14:nvContentPartPr>
                <p14:cNvPr id="64" name="Encre 63">
                  <a:extLst>
                    <a:ext uri="{FF2B5EF4-FFF2-40B4-BE49-F238E27FC236}">
                      <a16:creationId xmlns:a16="http://schemas.microsoft.com/office/drawing/2014/main" id="{6FC5F8BB-6A71-D351-F50C-A89A23504CF3}"/>
                    </a:ext>
                  </a:extLst>
                </p14:cNvPr>
                <p14:cNvContentPartPr/>
                <p14:nvPr/>
              </p14:nvContentPartPr>
              <p14:xfrm>
                <a:off x="5817571" y="6087436"/>
                <a:ext cx="360" cy="360"/>
              </p14:xfrm>
            </p:contentPart>
          </mc:Choice>
          <mc:Fallback xmlns="">
            <p:pic>
              <p:nvPicPr>
                <p:cNvPr id="64" name="Encre 63">
                  <a:extLst>
                    <a:ext uri="{FF2B5EF4-FFF2-40B4-BE49-F238E27FC236}">
                      <a16:creationId xmlns:a16="http://schemas.microsoft.com/office/drawing/2014/main" id="{6FC5F8BB-6A71-D351-F50C-A89A23504CF3}"/>
                    </a:ext>
                  </a:extLst>
                </p:cNvPr>
                <p:cNvPicPr/>
                <p:nvPr/>
              </p:nvPicPr>
              <p:blipFill>
                <a:blip r:embed="rId105"/>
                <a:stretch>
                  <a:fillRect/>
                </a:stretch>
              </p:blipFill>
              <p:spPr>
                <a:xfrm>
                  <a:off x="5799571" y="6069796"/>
                  <a:ext cx="36000" cy="36000"/>
                </a:xfrm>
                <a:prstGeom prst="rect">
                  <a:avLst/>
                </a:prstGeom>
              </p:spPr>
            </p:pic>
          </mc:Fallback>
        </mc:AlternateContent>
      </p:grpSp>
    </p:spTree>
    <p:extLst>
      <p:ext uri="{BB962C8B-B14F-4D97-AF65-F5344CB8AC3E}">
        <p14:creationId xmlns:p14="http://schemas.microsoft.com/office/powerpoint/2010/main" val="9788938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2759</TotalTime>
  <Words>197</Words>
  <Application>Microsoft Office PowerPoint</Application>
  <PresentationFormat>Affichage à l'écran (4:3)</PresentationFormat>
  <Paragraphs>20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Lisons le problème :</vt:lpstr>
      <vt:lpstr>Regarde la réponse de cet élève :</vt:lpstr>
      <vt:lpstr>Il avait FAUX. Correction</vt:lpstr>
      <vt:lpstr>Lisons le problème :</vt:lpstr>
      <vt:lpstr>Regarde la réponse de cet élève :</vt:lpstr>
      <vt:lpstr>Il avait FAUX. Correction :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79</cp:revision>
  <dcterms:created xsi:type="dcterms:W3CDTF">2023-02-07T14:55:57Z</dcterms:created>
  <dcterms:modified xsi:type="dcterms:W3CDTF">2025-09-14T13:35:07Z</dcterms:modified>
</cp:coreProperties>
</file>