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handoutMasterIdLst>
    <p:handoutMasterId r:id="rId10"/>
  </p:handoutMasterIdLst>
  <p:sldIdLst>
    <p:sldId id="286" r:id="rId2"/>
    <p:sldId id="279" r:id="rId3"/>
    <p:sldId id="281" r:id="rId4"/>
    <p:sldId id="282" r:id="rId5"/>
    <p:sldId id="283" r:id="rId6"/>
    <p:sldId id="285" r:id="rId7"/>
    <p:sldId id="28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4.png"/><Relationship Id="rId4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5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321C1AB-3B89-1A74-3995-522349BC11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6189CEE-319D-1672-EC4F-BE1825E984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1355730-B5BF-A675-E388-A4142F4FBAB2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4259DF4-1684-3E5C-DCF7-7D46537EE8F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308755C1-B4EC-E387-2CFC-A813AEF0657E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J’apprends à coder un déplacement</a:t>
            </a:r>
          </a:p>
        </p:txBody>
      </p:sp>
    </p:spTree>
    <p:extLst>
      <p:ext uri="{BB962C8B-B14F-4D97-AF65-F5344CB8AC3E}">
        <p14:creationId xmlns:p14="http://schemas.microsoft.com/office/powerpoint/2010/main" val="32463568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6F6932-A344-21AF-AC16-046E91C1D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33" y="916073"/>
            <a:ext cx="5468162" cy="5514799"/>
          </a:xfrm>
          <a:prstGeom prst="rect">
            <a:avLst/>
          </a:prstGeom>
        </p:spPr>
      </p:pic>
      <p:sp>
        <p:nvSpPr>
          <p:cNvPr id="4" name="Espace réservé du texte 3">
            <a:extLst>
              <a:ext uri="{FF2B5EF4-FFF2-40B4-BE49-F238E27FC236}">
                <a16:creationId xmlns:a16="http://schemas.microsoft.com/office/drawing/2014/main" id="{04ACC636-677A-D0F5-9EEF-CCC82DD6E7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Place au bon endroit.</a:t>
            </a:r>
          </a:p>
        </p:txBody>
      </p:sp>
      <p:sp>
        <p:nvSpPr>
          <p:cNvPr id="19" name="Titre 1">
            <a:extLst>
              <a:ext uri="{FF2B5EF4-FFF2-40B4-BE49-F238E27FC236}">
                <a16:creationId xmlns:a16="http://schemas.microsoft.com/office/drawing/2014/main" id="{B0B67FC6-D7FE-0E15-37D6-F3EC4EF72597}"/>
              </a:ext>
            </a:extLst>
          </p:cNvPr>
          <p:cNvSpPr txBox="1">
            <a:spLocks/>
          </p:cNvSpPr>
          <p:nvPr/>
        </p:nvSpPr>
        <p:spPr>
          <a:xfrm>
            <a:off x="5514109" y="1227069"/>
            <a:ext cx="3598223" cy="557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endParaRPr lang="fr-FR" sz="3000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6F6932-A344-21AF-AC16-046E91C1D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33" y="916073"/>
            <a:ext cx="5468162" cy="551479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5A86FA94-F560-8CBC-FAD1-3DEAF308FA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032194" y="4130255"/>
            <a:ext cx="720000" cy="736090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6541C7C-1D4D-FEE2-895D-52410FA1DEE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67690" y="1869802"/>
            <a:ext cx="720000" cy="675692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94FCFD7-7FD8-0DBD-E416-6B5B9A23619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32194" y="2996822"/>
            <a:ext cx="720000" cy="682105"/>
          </a:xfrm>
          <a:prstGeom prst="rect">
            <a:avLst/>
          </a:prstGeom>
        </p:spPr>
      </p:pic>
      <p:sp>
        <p:nvSpPr>
          <p:cNvPr id="17" name="Titre 1">
            <a:extLst>
              <a:ext uri="{FF2B5EF4-FFF2-40B4-BE49-F238E27FC236}">
                <a16:creationId xmlns:a16="http://schemas.microsoft.com/office/drawing/2014/main" id="{8F05F0F3-CC89-1FFA-1959-46CE71C37B1C}"/>
              </a:ext>
            </a:extLst>
          </p:cNvPr>
          <p:cNvSpPr txBox="1">
            <a:spLocks/>
          </p:cNvSpPr>
          <p:nvPr/>
        </p:nvSpPr>
        <p:spPr>
          <a:xfrm>
            <a:off x="6752194" y="1962842"/>
            <a:ext cx="1122054" cy="557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000" dirty="0"/>
              <a:t>(A ; 1)</a:t>
            </a:r>
          </a:p>
        </p:txBody>
      </p:sp>
      <p:sp>
        <p:nvSpPr>
          <p:cNvPr id="29" name="Titre 1">
            <a:extLst>
              <a:ext uri="{FF2B5EF4-FFF2-40B4-BE49-F238E27FC236}">
                <a16:creationId xmlns:a16="http://schemas.microsoft.com/office/drawing/2014/main" id="{FEB713F9-1F46-03F4-3594-45C6F46BBC23}"/>
              </a:ext>
            </a:extLst>
          </p:cNvPr>
          <p:cNvSpPr txBox="1">
            <a:spLocks/>
          </p:cNvSpPr>
          <p:nvPr/>
        </p:nvSpPr>
        <p:spPr>
          <a:xfrm>
            <a:off x="6752194" y="3115493"/>
            <a:ext cx="1122054" cy="557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000" dirty="0"/>
              <a:t>(C ; 3)</a:t>
            </a:r>
          </a:p>
        </p:txBody>
      </p:sp>
      <p:sp>
        <p:nvSpPr>
          <p:cNvPr id="30" name="Titre 1">
            <a:extLst>
              <a:ext uri="{FF2B5EF4-FFF2-40B4-BE49-F238E27FC236}">
                <a16:creationId xmlns:a16="http://schemas.microsoft.com/office/drawing/2014/main" id="{64F00087-0EF1-C57B-3E11-EB117FF95D14}"/>
              </a:ext>
            </a:extLst>
          </p:cNvPr>
          <p:cNvSpPr txBox="1">
            <a:spLocks/>
          </p:cNvSpPr>
          <p:nvPr/>
        </p:nvSpPr>
        <p:spPr>
          <a:xfrm>
            <a:off x="6752194" y="4295128"/>
            <a:ext cx="1122054" cy="5579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000" dirty="0"/>
              <a:t>(D ; 4)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3DCA976D-DD0D-3963-5404-DF34084CCC9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1399" y="1416561"/>
            <a:ext cx="720000" cy="675692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936009F-66DB-9B59-47E3-D3C82498039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02204" y="3394482"/>
            <a:ext cx="720000" cy="682105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B7F26A4-24AF-332D-2F68-05DF4AEFBAB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11607" y="4413283"/>
            <a:ext cx="720000" cy="736090"/>
          </a:xfrm>
          <a:prstGeom prst="rect">
            <a:avLst/>
          </a:prstGeom>
        </p:spPr>
      </p:pic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E9FF380C-B396-3E9B-C020-AB6B9BE608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92720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Code le chemin.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6F6932-A344-21AF-AC16-046E91C1D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203" y="999201"/>
            <a:ext cx="4194129" cy="42299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DCA976D-DD0D-3963-5404-DF34084CC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087" y="1416563"/>
            <a:ext cx="540000" cy="50676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936009F-66DB-9B59-47E3-D3C8249803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0211" y="2915193"/>
            <a:ext cx="540000" cy="51158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B7F26A4-24AF-332D-2F68-05DF4AEFBA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1798" y="3700764"/>
            <a:ext cx="540000" cy="55206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2E897B9-3EB9-26D5-DF19-69D2F27612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5945" y="5307444"/>
            <a:ext cx="7508532" cy="83428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0F5B323-BB22-D5F6-F712-85441FA3B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394" y="5471200"/>
            <a:ext cx="540000" cy="50676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B5B80813-B745-9F3A-C4EF-722B94462958}"/>
              </a:ext>
            </a:extLst>
          </p:cNvPr>
          <p:cNvSpPr/>
          <p:nvPr/>
        </p:nvSpPr>
        <p:spPr>
          <a:xfrm>
            <a:off x="3645725" y="2802577"/>
            <a:ext cx="740228" cy="75210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9205194-E816-3E46-B86A-6ED72332E15D}"/>
              </a:ext>
            </a:extLst>
          </p:cNvPr>
          <p:cNvSpPr/>
          <p:nvPr/>
        </p:nvSpPr>
        <p:spPr>
          <a:xfrm>
            <a:off x="5181684" y="2802577"/>
            <a:ext cx="740228" cy="75210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31451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6F6932-A344-21AF-AC16-046E91C1D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203" y="999201"/>
            <a:ext cx="4194129" cy="4229900"/>
          </a:xfrm>
          <a:prstGeom prst="rect">
            <a:avLst/>
          </a:prstGeom>
        </p:spPr>
      </p:pic>
      <p:pic>
        <p:nvPicPr>
          <p:cNvPr id="3" name="Image 2">
            <a:extLst>
              <a:ext uri="{FF2B5EF4-FFF2-40B4-BE49-F238E27FC236}">
                <a16:creationId xmlns:a16="http://schemas.microsoft.com/office/drawing/2014/main" id="{3DCA976D-DD0D-3963-5404-DF34084CCC9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77087" y="1416563"/>
            <a:ext cx="540000" cy="506768"/>
          </a:xfrm>
          <a:prstGeom prst="rect">
            <a:avLst/>
          </a:prstGeom>
        </p:spPr>
      </p:pic>
      <p:pic>
        <p:nvPicPr>
          <p:cNvPr id="4" name="Image 3">
            <a:extLst>
              <a:ext uri="{FF2B5EF4-FFF2-40B4-BE49-F238E27FC236}">
                <a16:creationId xmlns:a16="http://schemas.microsoft.com/office/drawing/2014/main" id="{B936009F-66DB-9B59-47E3-D3C82498039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0211" y="2915193"/>
            <a:ext cx="540000" cy="51158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1B7F26A4-24AF-332D-2F68-05DF4AEFBAB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281798" y="3700764"/>
            <a:ext cx="540000" cy="552068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2E897B9-3EB9-26D5-DF19-69D2F27612E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035945" y="5307444"/>
            <a:ext cx="7508532" cy="834281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20F5B323-BB22-D5F6-F712-85441FA3BF8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233394" y="5471200"/>
            <a:ext cx="540000" cy="506768"/>
          </a:xfrm>
          <a:prstGeom prst="rect">
            <a:avLst/>
          </a:prstGeom>
        </p:spPr>
      </p:pic>
      <p:sp>
        <p:nvSpPr>
          <p:cNvPr id="13" name="Flèche : droite 12">
            <a:extLst>
              <a:ext uri="{FF2B5EF4-FFF2-40B4-BE49-F238E27FC236}">
                <a16:creationId xmlns:a16="http://schemas.microsoft.com/office/drawing/2014/main" id="{ECEDC206-814D-93FF-46BE-A3F8C4BC8CEF}"/>
              </a:ext>
            </a:extLst>
          </p:cNvPr>
          <p:cNvSpPr/>
          <p:nvPr/>
        </p:nvSpPr>
        <p:spPr>
          <a:xfrm>
            <a:off x="3309257" y="1543255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Flèche : droite 15">
            <a:extLst>
              <a:ext uri="{FF2B5EF4-FFF2-40B4-BE49-F238E27FC236}">
                <a16:creationId xmlns:a16="http://schemas.microsoft.com/office/drawing/2014/main" id="{A00FD3F5-2E2F-7D13-9CD9-4A9E50469D81}"/>
              </a:ext>
            </a:extLst>
          </p:cNvPr>
          <p:cNvSpPr/>
          <p:nvPr/>
        </p:nvSpPr>
        <p:spPr>
          <a:xfrm>
            <a:off x="1970843" y="5597892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Flèche : droite 17">
            <a:extLst>
              <a:ext uri="{FF2B5EF4-FFF2-40B4-BE49-F238E27FC236}">
                <a16:creationId xmlns:a16="http://schemas.microsoft.com/office/drawing/2014/main" id="{6304D40B-6FB9-0336-C7F7-5AACCF48CD68}"/>
              </a:ext>
            </a:extLst>
          </p:cNvPr>
          <p:cNvSpPr/>
          <p:nvPr/>
        </p:nvSpPr>
        <p:spPr>
          <a:xfrm>
            <a:off x="4098966" y="1543255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Flèche : droite 19">
            <a:extLst>
              <a:ext uri="{FF2B5EF4-FFF2-40B4-BE49-F238E27FC236}">
                <a16:creationId xmlns:a16="http://schemas.microsoft.com/office/drawing/2014/main" id="{288D5A71-F465-6E8B-10C1-E42408230B82}"/>
              </a:ext>
            </a:extLst>
          </p:cNvPr>
          <p:cNvSpPr/>
          <p:nvPr/>
        </p:nvSpPr>
        <p:spPr>
          <a:xfrm>
            <a:off x="2792692" y="5605415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 : droite 20">
            <a:extLst>
              <a:ext uri="{FF2B5EF4-FFF2-40B4-BE49-F238E27FC236}">
                <a16:creationId xmlns:a16="http://schemas.microsoft.com/office/drawing/2014/main" id="{B295E25D-5F01-1FFB-B019-003B51488627}"/>
              </a:ext>
            </a:extLst>
          </p:cNvPr>
          <p:cNvSpPr/>
          <p:nvPr/>
        </p:nvSpPr>
        <p:spPr>
          <a:xfrm rot="5400000">
            <a:off x="4399783" y="1887987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432C43E7-2931-3FF0-BCB0-0F738050C88A}"/>
              </a:ext>
            </a:extLst>
          </p:cNvPr>
          <p:cNvSpPr/>
          <p:nvPr/>
        </p:nvSpPr>
        <p:spPr>
          <a:xfrm rot="5400000">
            <a:off x="3582367" y="5605415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 : droite 22">
            <a:extLst>
              <a:ext uri="{FF2B5EF4-FFF2-40B4-BE49-F238E27FC236}">
                <a16:creationId xmlns:a16="http://schemas.microsoft.com/office/drawing/2014/main" id="{D6D7446E-2DB5-E4EB-BDFB-D11A3C321BAC}"/>
              </a:ext>
            </a:extLst>
          </p:cNvPr>
          <p:cNvSpPr/>
          <p:nvPr/>
        </p:nvSpPr>
        <p:spPr>
          <a:xfrm rot="5400000">
            <a:off x="4399784" y="2690725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èche : droite 23">
            <a:extLst>
              <a:ext uri="{FF2B5EF4-FFF2-40B4-BE49-F238E27FC236}">
                <a16:creationId xmlns:a16="http://schemas.microsoft.com/office/drawing/2014/main" id="{968377BB-57C5-8D4B-F443-D2703B9D3339}"/>
              </a:ext>
            </a:extLst>
          </p:cNvPr>
          <p:cNvSpPr/>
          <p:nvPr/>
        </p:nvSpPr>
        <p:spPr>
          <a:xfrm rot="5400000">
            <a:off x="4392362" y="5604909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 : droite 24">
            <a:extLst>
              <a:ext uri="{FF2B5EF4-FFF2-40B4-BE49-F238E27FC236}">
                <a16:creationId xmlns:a16="http://schemas.microsoft.com/office/drawing/2014/main" id="{B585848E-FF8D-6DAC-850D-42E4F534FF56}"/>
              </a:ext>
            </a:extLst>
          </p:cNvPr>
          <p:cNvSpPr/>
          <p:nvPr/>
        </p:nvSpPr>
        <p:spPr>
          <a:xfrm rot="5400000">
            <a:off x="4399783" y="3474294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Flèche : droite 25">
            <a:extLst>
              <a:ext uri="{FF2B5EF4-FFF2-40B4-BE49-F238E27FC236}">
                <a16:creationId xmlns:a16="http://schemas.microsoft.com/office/drawing/2014/main" id="{0A1315C2-ECB3-2E18-D495-9CBCB7404522}"/>
              </a:ext>
            </a:extLst>
          </p:cNvPr>
          <p:cNvSpPr/>
          <p:nvPr/>
        </p:nvSpPr>
        <p:spPr>
          <a:xfrm rot="5400000">
            <a:off x="5225823" y="5606925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7" name="Flèche : droite 26">
            <a:extLst>
              <a:ext uri="{FF2B5EF4-FFF2-40B4-BE49-F238E27FC236}">
                <a16:creationId xmlns:a16="http://schemas.microsoft.com/office/drawing/2014/main" id="{74D7A816-5C81-69BE-96BF-536B45B9EFD7}"/>
              </a:ext>
            </a:extLst>
          </p:cNvPr>
          <p:cNvSpPr/>
          <p:nvPr/>
        </p:nvSpPr>
        <p:spPr>
          <a:xfrm>
            <a:off x="4790211" y="3875664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Flèche : droite 27">
            <a:extLst>
              <a:ext uri="{FF2B5EF4-FFF2-40B4-BE49-F238E27FC236}">
                <a16:creationId xmlns:a16="http://schemas.microsoft.com/office/drawing/2014/main" id="{58BA1AB8-F0ED-4B3C-B4E3-257C6E583D24}"/>
              </a:ext>
            </a:extLst>
          </p:cNvPr>
          <p:cNvSpPr/>
          <p:nvPr/>
        </p:nvSpPr>
        <p:spPr>
          <a:xfrm>
            <a:off x="6071937" y="5605415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A7CCD47A-3924-C0C4-7AA6-3B893F364A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993824" y="5455567"/>
            <a:ext cx="540000" cy="552068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F6927CC8-8F1E-575E-E550-B3CDB9617FBD}"/>
              </a:ext>
            </a:extLst>
          </p:cNvPr>
          <p:cNvSpPr/>
          <p:nvPr/>
        </p:nvSpPr>
        <p:spPr>
          <a:xfrm>
            <a:off x="3645725" y="2802577"/>
            <a:ext cx="740228" cy="75210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8CDA06F-DC8F-2050-582A-9D3132B823DD}"/>
              </a:ext>
            </a:extLst>
          </p:cNvPr>
          <p:cNvSpPr/>
          <p:nvPr/>
        </p:nvSpPr>
        <p:spPr>
          <a:xfrm>
            <a:off x="5181684" y="2802577"/>
            <a:ext cx="740228" cy="752104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599954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6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Code le chemin sans passer sur Médor.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6F6932-A344-21AF-AC16-046E91C1D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203" y="999201"/>
            <a:ext cx="4194129" cy="42299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2E897B9-3EB9-26D5-DF19-69D2F2761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945" y="5307444"/>
            <a:ext cx="7508532" cy="83428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8FE9680-6290-CA6D-9916-1E5A1D3AF8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1798" y="2082957"/>
            <a:ext cx="720000" cy="64153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C2247BF4-D6C2-917E-D5F4-6768B1FF58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1798" y="4379555"/>
            <a:ext cx="720000" cy="67384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145C934-0BE8-C5AD-00D2-8B95CF3657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3682" y="3623063"/>
            <a:ext cx="540000" cy="506768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69E2693C-3184-F170-11DE-9E9934F547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9917" y="5356733"/>
            <a:ext cx="720000" cy="6415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496339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E6F6932-A344-21AF-AC16-046E91C1D5F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02203" y="999201"/>
            <a:ext cx="4194129" cy="42299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2E897B9-3EB9-26D5-DF19-69D2F27612E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35945" y="5307444"/>
            <a:ext cx="7508532" cy="83428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8FE9680-6290-CA6D-9916-1E5A1D3AF8A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191798" y="2082957"/>
            <a:ext cx="720000" cy="641538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C2247BF4-D6C2-917E-D5F4-6768B1FF582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91798" y="4379555"/>
            <a:ext cx="720000" cy="67384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145C934-0BE8-C5AD-00D2-8B95CF36572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253682" y="3623063"/>
            <a:ext cx="540000" cy="506768"/>
          </a:xfrm>
          <a:prstGeom prst="rect">
            <a:avLst/>
          </a:prstGeom>
        </p:spPr>
      </p:pic>
      <p:sp>
        <p:nvSpPr>
          <p:cNvPr id="18" name="Flèche : droite 17">
            <a:extLst>
              <a:ext uri="{FF2B5EF4-FFF2-40B4-BE49-F238E27FC236}">
                <a16:creationId xmlns:a16="http://schemas.microsoft.com/office/drawing/2014/main" id="{6304D40B-6FB9-0336-C7F7-5AACCF48CD68}"/>
              </a:ext>
            </a:extLst>
          </p:cNvPr>
          <p:cNvSpPr/>
          <p:nvPr/>
        </p:nvSpPr>
        <p:spPr>
          <a:xfrm>
            <a:off x="5647019" y="2276138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BC949171-CD3B-7EF8-C917-6A650C3091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47236" y="5387661"/>
            <a:ext cx="720000" cy="673846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69E2693C-3184-F170-11DE-9E9934F5479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9917" y="5356733"/>
            <a:ext cx="720000" cy="641538"/>
          </a:xfrm>
          <a:prstGeom prst="rect">
            <a:avLst/>
          </a:prstGeom>
        </p:spPr>
      </p:pic>
      <p:sp>
        <p:nvSpPr>
          <p:cNvPr id="29" name="Flèche : droite 28">
            <a:extLst>
              <a:ext uri="{FF2B5EF4-FFF2-40B4-BE49-F238E27FC236}">
                <a16:creationId xmlns:a16="http://schemas.microsoft.com/office/drawing/2014/main" id="{9BA2336E-55C0-963E-3E84-91B25E5FF401}"/>
              </a:ext>
            </a:extLst>
          </p:cNvPr>
          <p:cNvSpPr/>
          <p:nvPr/>
        </p:nvSpPr>
        <p:spPr>
          <a:xfrm>
            <a:off x="1963689" y="5609470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Flèche : droite 29">
            <a:extLst>
              <a:ext uri="{FF2B5EF4-FFF2-40B4-BE49-F238E27FC236}">
                <a16:creationId xmlns:a16="http://schemas.microsoft.com/office/drawing/2014/main" id="{BD63A76A-614C-6CD7-EF9A-994D9D85EC19}"/>
              </a:ext>
            </a:extLst>
          </p:cNvPr>
          <p:cNvSpPr/>
          <p:nvPr/>
        </p:nvSpPr>
        <p:spPr>
          <a:xfrm rot="5400000">
            <a:off x="5918346" y="2685838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Flèche : droite 31">
            <a:extLst>
              <a:ext uri="{FF2B5EF4-FFF2-40B4-BE49-F238E27FC236}">
                <a16:creationId xmlns:a16="http://schemas.microsoft.com/office/drawing/2014/main" id="{2BF80C7D-1513-6E66-BA75-7599AC57DA81}"/>
              </a:ext>
            </a:extLst>
          </p:cNvPr>
          <p:cNvSpPr/>
          <p:nvPr/>
        </p:nvSpPr>
        <p:spPr>
          <a:xfrm rot="5400000">
            <a:off x="2769406" y="5609470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Flèche : droite 32">
            <a:extLst>
              <a:ext uri="{FF2B5EF4-FFF2-40B4-BE49-F238E27FC236}">
                <a16:creationId xmlns:a16="http://schemas.microsoft.com/office/drawing/2014/main" id="{9334D592-6053-E8E3-4A96-AB81584E281D}"/>
              </a:ext>
            </a:extLst>
          </p:cNvPr>
          <p:cNvSpPr/>
          <p:nvPr/>
        </p:nvSpPr>
        <p:spPr>
          <a:xfrm rot="5400000">
            <a:off x="5918346" y="3504469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Flèche : droite 33">
            <a:extLst>
              <a:ext uri="{FF2B5EF4-FFF2-40B4-BE49-F238E27FC236}">
                <a16:creationId xmlns:a16="http://schemas.microsoft.com/office/drawing/2014/main" id="{988C8B05-F02D-5754-81FF-A3934743A30A}"/>
              </a:ext>
            </a:extLst>
          </p:cNvPr>
          <p:cNvSpPr/>
          <p:nvPr/>
        </p:nvSpPr>
        <p:spPr>
          <a:xfrm rot="5400000">
            <a:off x="3557572" y="5609471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Flèche : droite 34">
            <a:extLst>
              <a:ext uri="{FF2B5EF4-FFF2-40B4-BE49-F238E27FC236}">
                <a16:creationId xmlns:a16="http://schemas.microsoft.com/office/drawing/2014/main" id="{1BD75CD7-E40E-9814-B7B8-655BEF070F83}"/>
              </a:ext>
            </a:extLst>
          </p:cNvPr>
          <p:cNvSpPr/>
          <p:nvPr/>
        </p:nvSpPr>
        <p:spPr>
          <a:xfrm rot="5400000">
            <a:off x="5918346" y="4252863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Flèche : droite 35">
            <a:extLst>
              <a:ext uri="{FF2B5EF4-FFF2-40B4-BE49-F238E27FC236}">
                <a16:creationId xmlns:a16="http://schemas.microsoft.com/office/drawing/2014/main" id="{490BCB65-A581-F124-02DE-78BFC31F20F8}"/>
              </a:ext>
            </a:extLst>
          </p:cNvPr>
          <p:cNvSpPr/>
          <p:nvPr/>
        </p:nvSpPr>
        <p:spPr>
          <a:xfrm rot="5400000">
            <a:off x="4421543" y="5609587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Flèche : droite 36">
            <a:extLst>
              <a:ext uri="{FF2B5EF4-FFF2-40B4-BE49-F238E27FC236}">
                <a16:creationId xmlns:a16="http://schemas.microsoft.com/office/drawing/2014/main" id="{C99B1883-B167-C4CA-3AD5-2048B33181F0}"/>
              </a:ext>
            </a:extLst>
          </p:cNvPr>
          <p:cNvSpPr/>
          <p:nvPr/>
        </p:nvSpPr>
        <p:spPr>
          <a:xfrm rot="10800000">
            <a:off x="5523682" y="4625859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Flèche : droite 37">
            <a:extLst>
              <a:ext uri="{FF2B5EF4-FFF2-40B4-BE49-F238E27FC236}">
                <a16:creationId xmlns:a16="http://schemas.microsoft.com/office/drawing/2014/main" id="{A91C1004-1E5A-C12F-9A2E-5DA3FBFB7984}"/>
              </a:ext>
            </a:extLst>
          </p:cNvPr>
          <p:cNvSpPr/>
          <p:nvPr/>
        </p:nvSpPr>
        <p:spPr>
          <a:xfrm rot="10800000">
            <a:off x="5217981" y="5584318"/>
            <a:ext cx="724395" cy="253384"/>
          </a:xfrm>
          <a:prstGeom prst="rightArrow">
            <a:avLst>
              <a:gd name="adj1" fmla="val 50000"/>
              <a:gd name="adj2" fmla="val 79682"/>
            </a:avLst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984602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29" grpId="0" animBg="1"/>
      <p:bldP spid="30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1781</TotalTime>
  <Words>45</Words>
  <Application>Microsoft Office PowerPoint</Application>
  <PresentationFormat>Affichage à l'écran (4:3)</PresentationFormat>
  <Paragraphs>15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Observe.</vt:lpstr>
      <vt:lpstr>Place au bon endroit.</vt:lpstr>
      <vt:lpstr>Code le chemin.</vt:lpstr>
      <vt:lpstr>Correction</vt:lpstr>
      <vt:lpstr>Code le chemin sans passer sur Médor.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64</cp:revision>
  <dcterms:created xsi:type="dcterms:W3CDTF">2023-02-07T14:55:57Z</dcterms:created>
  <dcterms:modified xsi:type="dcterms:W3CDTF">2025-09-13T18:28:19Z</dcterms:modified>
</cp:coreProperties>
</file>