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95" r:id="rId2"/>
    <p:sldId id="274" r:id="rId3"/>
    <p:sldId id="276" r:id="rId4"/>
    <p:sldId id="275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5DCC22-AD92-5996-8549-814A04E4F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E76886-BD7D-9A37-654A-67AB1B7180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75AAB1B8-70BA-F01B-EE75-5C2A91C09AC1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7AB0DA4-D129-C267-F7DF-56A8D003F9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2B705F02-1C20-CE75-31A3-326B46FD579B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des problèmes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63D8586-44B6-2F44-AFFB-C5BBD5BF1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8204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image 8</a:t>
            </a: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730338" y="1302327"/>
            <a:ext cx="3834402" cy="402969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C’est le thermomètre du garage. </a:t>
            </a:r>
            <a:r>
              <a:rPr lang="fr-FR" sz="2800" dirty="0">
                <a:solidFill>
                  <a:srgbClr val="231F20"/>
                </a:solidFill>
                <a:ea typeface="Calibri" panose="020F0502020204030204" pitchFamily="34" charset="0"/>
              </a:rPr>
              <a:t>Au soleil, il fait 9 degrés de plus. </a:t>
            </a:r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Quelle est la température au soleil ? </a:t>
            </a:r>
            <a:endParaRPr lang="fr-FR" sz="44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sz="14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2800" kern="100" dirty="0">
                <a:solidFill>
                  <a:srgbClr val="231F2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Dans le désert, parfois, la température est deux fois plus élevée que celle du thermomètre.</a:t>
            </a:r>
          </a:p>
          <a:p>
            <a:r>
              <a:rPr lang="fr-FR" sz="2800" b="1" kern="100" dirty="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Quelle température fait-il alors dans le désert ?</a:t>
            </a:r>
            <a:endParaRPr lang="fr-FR" sz="44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337935" y="1448991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4331131" y="3715733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54F61B8-24B9-3D7B-903E-F51A56A96E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60" y="1874569"/>
            <a:ext cx="3555670" cy="3398075"/>
          </a:xfrm>
          <a:prstGeom prst="rect">
            <a:avLst/>
          </a:prstGeom>
        </p:spPr>
      </p:pic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98242" y="1208796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730338" y="4045127"/>
            <a:ext cx="3475273" cy="73233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fait 25 degrés.</a:t>
            </a:r>
            <a:r>
              <a:rPr lang="fr-FR" sz="3200" kern="1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25 + 9 = 34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Il fait </a:t>
            </a:r>
            <a:r>
              <a:rPr lang="fr-FR" sz="3200" kern="1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34</a:t>
            </a:r>
            <a:r>
              <a:rPr lang="fr-FR" sz="3200" kern="100" dirty="0">
                <a:solidFill>
                  <a:srgbClr val="C00000"/>
                </a:solidFill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degrés au soleil.</a:t>
            </a:r>
            <a:endParaRPr lang="fr-FR" sz="3200" kern="1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effectLst/>
                <a:latin typeface="Corbel" panose="020B050302020402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2DB07F3-0730-6C3A-D109-7F990F5ACC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60" y="1874569"/>
            <a:ext cx="3555670" cy="3398075"/>
          </a:xfrm>
          <a:prstGeom prst="rect">
            <a:avLst/>
          </a:prstGeom>
        </p:spPr>
      </p:pic>
      <p:sp>
        <p:nvSpPr>
          <p:cNvPr id="7" name="Zone de texte 2">
            <a:extLst>
              <a:ext uri="{FF2B5EF4-FFF2-40B4-BE49-F238E27FC236}">
                <a16:creationId xmlns:a16="http://schemas.microsoft.com/office/drawing/2014/main" id="{DF87ECBF-CB30-6A91-23EA-7FD3223F3445}"/>
              </a:ext>
            </a:extLst>
          </p:cNvPr>
          <p:cNvSpPr txBox="1"/>
          <p:nvPr/>
        </p:nvSpPr>
        <p:spPr>
          <a:xfrm>
            <a:off x="4730338" y="1305538"/>
            <a:ext cx="3620152" cy="2026722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C’est le thermomètre du garage. </a:t>
            </a:r>
            <a:r>
              <a:rPr lang="fr-FR" sz="2800" dirty="0">
                <a:solidFill>
                  <a:srgbClr val="231F20"/>
                </a:solidFill>
                <a:ea typeface="Calibri" panose="020F0502020204030204" pitchFamily="34" charset="0"/>
              </a:rPr>
              <a:t>Au soleil, il fait 5 degrés de plus. </a:t>
            </a:r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Quelle est la température au soleil ? </a:t>
            </a:r>
            <a:endParaRPr lang="fr-FR" sz="44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8" name="Organigramme : Connecteur 7">
            <a:extLst>
              <a:ext uri="{FF2B5EF4-FFF2-40B4-BE49-F238E27FC236}">
                <a16:creationId xmlns:a16="http://schemas.microsoft.com/office/drawing/2014/main" id="{F6D3C986-E7DC-20D7-5FAC-4E7D760E7B6C}"/>
              </a:ext>
            </a:extLst>
          </p:cNvPr>
          <p:cNvSpPr/>
          <p:nvPr/>
        </p:nvSpPr>
        <p:spPr>
          <a:xfrm>
            <a:off x="4337935" y="1448991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4C16FDE2-4AB4-DF59-D426-DB3FEFC3F797}"/>
              </a:ext>
            </a:extLst>
          </p:cNvPr>
          <p:cNvCxnSpPr/>
          <p:nvPr/>
        </p:nvCxnSpPr>
        <p:spPr>
          <a:xfrm>
            <a:off x="1785257" y="3257797"/>
            <a:ext cx="1029195" cy="0"/>
          </a:xfrm>
          <a:prstGeom prst="line">
            <a:avLst/>
          </a:prstGeom>
          <a:ln w="38100">
            <a:solidFill>
              <a:srgbClr val="00CC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657475" y="4444276"/>
            <a:ext cx="3555671" cy="62722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2 x 25 = 50 </a:t>
            </a:r>
            <a:endParaRPr lang="fr-FR" sz="3200" kern="100" dirty="0">
              <a:solidFill>
                <a:srgbClr val="C00000"/>
              </a:solidFill>
              <a:effectLst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Il fait 50 degrés dans le désert.</a:t>
            </a:r>
            <a:endParaRPr lang="fr-FR" sz="3200" kern="100" dirty="0">
              <a:solidFill>
                <a:srgbClr val="C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D35D55AF-014C-2D88-EEE8-56EEB4990B6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260" y="1874569"/>
            <a:ext cx="3555670" cy="3398075"/>
          </a:xfrm>
          <a:prstGeom prst="rect">
            <a:avLst/>
          </a:prstGeom>
        </p:spPr>
      </p:pic>
      <p:sp>
        <p:nvSpPr>
          <p:cNvPr id="8" name="Zone de texte 2">
            <a:extLst>
              <a:ext uri="{FF2B5EF4-FFF2-40B4-BE49-F238E27FC236}">
                <a16:creationId xmlns:a16="http://schemas.microsoft.com/office/drawing/2014/main" id="{8360A475-33C6-B8D4-72B5-A23A22C6DE2A}"/>
              </a:ext>
            </a:extLst>
          </p:cNvPr>
          <p:cNvSpPr txBox="1"/>
          <p:nvPr/>
        </p:nvSpPr>
        <p:spPr>
          <a:xfrm>
            <a:off x="4779950" y="1208797"/>
            <a:ext cx="3784789" cy="2711532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2800" kern="100" dirty="0">
                <a:solidFill>
                  <a:srgbClr val="231F2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Dans le désert, parfois, la température est deux fois plus élevée que celle du thermomètre.</a:t>
            </a:r>
          </a:p>
          <a:p>
            <a:r>
              <a:rPr lang="fr-FR" sz="2800" b="1" kern="100" dirty="0">
                <a:solidFill>
                  <a:srgbClr val="231F20"/>
                </a:solidFill>
                <a:ea typeface="Calibri" panose="020F0502020204030204" pitchFamily="34" charset="0"/>
                <a:cs typeface="Times New Roman" panose="02020603050405020304" pitchFamily="18" charset="0"/>
              </a:rPr>
              <a:t>Quelle température fait-il alors dans le désert ?</a:t>
            </a:r>
            <a:endParaRPr lang="fr-FR" sz="44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BD254298-1D3B-4FC4-EE08-3A9C30466B9D}"/>
              </a:ext>
            </a:extLst>
          </p:cNvPr>
          <p:cNvSpPr/>
          <p:nvPr/>
        </p:nvSpPr>
        <p:spPr>
          <a:xfrm>
            <a:off x="4387548" y="1585356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047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2761</TotalTime>
  <Words>149</Words>
  <Application>Microsoft Office PowerPoint</Application>
  <PresentationFormat>Affichage à l'écran (4:3)</PresentationFormat>
  <Paragraphs>32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Corbel</vt:lpstr>
      <vt:lpstr>Webdings</vt:lpstr>
      <vt:lpstr>Wingdings</vt:lpstr>
      <vt:lpstr>Thème Office</vt:lpstr>
      <vt:lpstr>Présentation PowerPoint</vt:lpstr>
      <vt:lpstr>Problème en image 8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91</cp:revision>
  <dcterms:created xsi:type="dcterms:W3CDTF">2023-02-07T14:55:57Z</dcterms:created>
  <dcterms:modified xsi:type="dcterms:W3CDTF">2025-09-14T13:43:26Z</dcterms:modified>
</cp:coreProperties>
</file>