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88" r:id="rId2"/>
    <p:sldId id="275" r:id="rId3"/>
    <p:sldId id="274" r:id="rId4"/>
    <p:sldId id="286" r:id="rId5"/>
    <p:sldId id="287" r:id="rId6"/>
    <p:sldId id="276" r:id="rId7"/>
    <p:sldId id="277" r:id="rId8"/>
    <p:sldId id="278" r:id="rId9"/>
    <p:sldId id="279" r:id="rId10"/>
    <p:sldId id="280" r:id="rId11"/>
    <p:sldId id="281" r:id="rId12"/>
    <p:sldId id="282" r:id="rId13"/>
    <p:sldId id="283" r:id="rId14"/>
    <p:sldId id="284" r:id="rId15"/>
    <p:sldId id="285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4472C4"/>
    <a:srgbClr val="FFFFCC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47" d="100"/>
          <a:sy n="47" d="100"/>
        </p:scale>
        <p:origin x="21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113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517C543-46DF-D562-7580-4A2B1E9C289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AA3E694-7EC1-4CD7-8B8D-B460DEF774F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39483060-ABBF-CA37-7ADB-E6928E94B4D1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26F99AB7-CC56-7008-4368-0C7A17A3834E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6EC9EC45-123E-8814-BD7D-F43BD436DC97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B96A51BB-85AE-5871-0395-7B21FC6204F1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soustrais un nombre inférieur à 9 à un nombre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DC01983D-D119-3EF9-5CEC-EC0CC33AD14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223726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1A0772-A6C4-6494-26A9-8CB44B8D32E5}"/>
              </a:ext>
            </a:extLst>
          </p:cNvPr>
          <p:cNvSpPr txBox="1"/>
          <p:nvPr/>
        </p:nvSpPr>
        <p:spPr>
          <a:xfrm>
            <a:off x="1573975" y="1492333"/>
            <a:ext cx="59162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484 – 6 = … </a:t>
            </a:r>
          </a:p>
        </p:txBody>
      </p:sp>
    </p:spTree>
    <p:extLst>
      <p:ext uri="{BB962C8B-B14F-4D97-AF65-F5344CB8AC3E}">
        <p14:creationId xmlns:p14="http://schemas.microsoft.com/office/powerpoint/2010/main" val="242540811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4" name="Flèche : courbe vers le bas 3">
            <a:extLst>
              <a:ext uri="{FF2B5EF4-FFF2-40B4-BE49-F238E27FC236}">
                <a16:creationId xmlns:a16="http://schemas.microsoft.com/office/drawing/2014/main" id="{AD4FDD9F-266E-126C-3901-DAC0D3334865}"/>
              </a:ext>
            </a:extLst>
          </p:cNvPr>
          <p:cNvSpPr/>
          <p:nvPr/>
        </p:nvSpPr>
        <p:spPr>
          <a:xfrm flipH="1">
            <a:off x="4761271" y="4291341"/>
            <a:ext cx="2201627" cy="496032"/>
          </a:xfrm>
          <a:prstGeom prst="curvedDownArrow">
            <a:avLst>
              <a:gd name="adj1" fmla="val 0"/>
              <a:gd name="adj2" fmla="val 22233"/>
              <a:gd name="adj3" fmla="val 2842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45997ED-7259-626C-E4A2-D1D8E6E75EE1}"/>
              </a:ext>
            </a:extLst>
          </p:cNvPr>
          <p:cNvSpPr txBox="1"/>
          <p:nvPr/>
        </p:nvSpPr>
        <p:spPr>
          <a:xfrm>
            <a:off x="5483693" y="3831175"/>
            <a:ext cx="857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– 4</a:t>
            </a:r>
            <a:endParaRPr lang="fr-FR" sz="2400" dirty="0">
              <a:solidFill>
                <a:srgbClr val="C00000"/>
              </a:solidFill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4AD4B36-8D0C-3955-E987-283929F9683A}"/>
              </a:ext>
            </a:extLst>
          </p:cNvPr>
          <p:cNvCxnSpPr>
            <a:cxnSpLocks/>
          </p:cNvCxnSpPr>
          <p:nvPr/>
        </p:nvCxnSpPr>
        <p:spPr>
          <a:xfrm>
            <a:off x="136198" y="5546124"/>
            <a:ext cx="8558289" cy="0"/>
          </a:xfrm>
          <a:prstGeom prst="line">
            <a:avLst/>
          </a:prstGeom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 de texte 45">
            <a:extLst>
              <a:ext uri="{FF2B5EF4-FFF2-40B4-BE49-F238E27FC236}">
                <a16:creationId xmlns:a16="http://schemas.microsoft.com/office/drawing/2014/main" id="{B6D762E6-0EE4-BC04-6B52-8E009726C2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7491" y="4992519"/>
            <a:ext cx="56466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Larme 13">
            <a:extLst>
              <a:ext uri="{FF2B5EF4-FFF2-40B4-BE49-F238E27FC236}">
                <a16:creationId xmlns:a16="http://schemas.microsoft.com/office/drawing/2014/main" id="{0A6CBF06-E247-E6D8-2CE8-9D008CB5F9D0}"/>
              </a:ext>
            </a:extLst>
          </p:cNvPr>
          <p:cNvSpPr/>
          <p:nvPr/>
        </p:nvSpPr>
        <p:spPr>
          <a:xfrm rot="8191251">
            <a:off x="6686145" y="4762325"/>
            <a:ext cx="526251" cy="538354"/>
          </a:xfrm>
          <a:prstGeom prst="teardrop">
            <a:avLst>
              <a:gd name="adj" fmla="val 136296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5" name="Zone de texte 45">
            <a:extLst>
              <a:ext uri="{FF2B5EF4-FFF2-40B4-BE49-F238E27FC236}">
                <a16:creationId xmlns:a16="http://schemas.microsoft.com/office/drawing/2014/main" id="{645175DA-0D77-D57F-C613-CBEC48A8F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5369" y="4791419"/>
            <a:ext cx="69005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484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F6BBCEE-387C-7186-DF2A-1922C2FE1C64}"/>
              </a:ext>
            </a:extLst>
          </p:cNvPr>
          <p:cNvSpPr txBox="1"/>
          <p:nvPr/>
        </p:nvSpPr>
        <p:spPr>
          <a:xfrm>
            <a:off x="1573975" y="1492333"/>
            <a:ext cx="59162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484 – 6 = … 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FD4A3AFF-0426-F29B-C817-C43306EF0F1B}"/>
              </a:ext>
            </a:extLst>
          </p:cNvPr>
          <p:cNvSpPr txBox="1"/>
          <p:nvPr/>
        </p:nvSpPr>
        <p:spPr>
          <a:xfrm>
            <a:off x="5483693" y="1450122"/>
            <a:ext cx="2006503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dirty="0">
                <a:solidFill>
                  <a:srgbClr val="FF0000"/>
                </a:solidFill>
              </a:rPr>
              <a:t>478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F67615DE-E5FD-9E08-8878-D7629E811E4F}"/>
              </a:ext>
            </a:extLst>
          </p:cNvPr>
          <p:cNvSpPr/>
          <p:nvPr/>
        </p:nvSpPr>
        <p:spPr>
          <a:xfrm rot="8191251">
            <a:off x="4547637" y="4796348"/>
            <a:ext cx="526251" cy="538354"/>
          </a:xfrm>
          <a:prstGeom prst="teardrop">
            <a:avLst>
              <a:gd name="adj" fmla="val 136296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1" name="Zone de texte 45">
            <a:extLst>
              <a:ext uri="{FF2B5EF4-FFF2-40B4-BE49-F238E27FC236}">
                <a16:creationId xmlns:a16="http://schemas.microsoft.com/office/drawing/2014/main" id="{19D9BBD7-BC1F-EB8C-B8B3-ACC0B74B71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6861" y="4825442"/>
            <a:ext cx="69005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480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Larme 15">
            <a:extLst>
              <a:ext uri="{FF2B5EF4-FFF2-40B4-BE49-F238E27FC236}">
                <a16:creationId xmlns:a16="http://schemas.microsoft.com/office/drawing/2014/main" id="{25683291-9439-E8E5-1483-A23EC95B2D17}"/>
              </a:ext>
            </a:extLst>
          </p:cNvPr>
          <p:cNvSpPr/>
          <p:nvPr/>
        </p:nvSpPr>
        <p:spPr>
          <a:xfrm rot="8191251">
            <a:off x="3632009" y="4771661"/>
            <a:ext cx="526251" cy="538354"/>
          </a:xfrm>
          <a:prstGeom prst="teardrop">
            <a:avLst>
              <a:gd name="adj" fmla="val 136296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7" name="Zone de texte 45">
            <a:extLst>
              <a:ext uri="{FF2B5EF4-FFF2-40B4-BE49-F238E27FC236}">
                <a16:creationId xmlns:a16="http://schemas.microsoft.com/office/drawing/2014/main" id="{1F8567D4-421A-089C-DB4C-64D1283DED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233" y="4800755"/>
            <a:ext cx="69005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478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Flèche : courbe vers le bas 17">
            <a:extLst>
              <a:ext uri="{FF2B5EF4-FFF2-40B4-BE49-F238E27FC236}">
                <a16:creationId xmlns:a16="http://schemas.microsoft.com/office/drawing/2014/main" id="{5859391C-812E-00EA-7AB3-752DCF095921}"/>
              </a:ext>
            </a:extLst>
          </p:cNvPr>
          <p:cNvSpPr/>
          <p:nvPr/>
        </p:nvSpPr>
        <p:spPr>
          <a:xfrm flipH="1">
            <a:off x="3764477" y="4330535"/>
            <a:ext cx="1063069" cy="449561"/>
          </a:xfrm>
          <a:prstGeom prst="curvedDownArrow">
            <a:avLst>
              <a:gd name="adj1" fmla="val 0"/>
              <a:gd name="adj2" fmla="val 22233"/>
              <a:gd name="adj3" fmla="val 2842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A4BD7003-1BA6-1DE7-4BF1-8F2D8211E731}"/>
              </a:ext>
            </a:extLst>
          </p:cNvPr>
          <p:cNvSpPr txBox="1"/>
          <p:nvPr/>
        </p:nvSpPr>
        <p:spPr>
          <a:xfrm>
            <a:off x="3836087" y="3854470"/>
            <a:ext cx="857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– 2</a:t>
            </a:r>
            <a:endParaRPr lang="fr-FR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4732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40" grpId="0" animBg="1"/>
      <p:bldP spid="9" grpId="0" animBg="1"/>
      <p:bldP spid="11" grpId="0"/>
      <p:bldP spid="16" grpId="0" animBg="1"/>
      <p:bldP spid="17" grpId="0"/>
      <p:bldP spid="18" grpId="0" animBg="1"/>
      <p:bldP spid="1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1A0772-A6C4-6494-26A9-8CB44B8D32E5}"/>
              </a:ext>
            </a:extLst>
          </p:cNvPr>
          <p:cNvSpPr txBox="1"/>
          <p:nvPr/>
        </p:nvSpPr>
        <p:spPr>
          <a:xfrm>
            <a:off x="1613889" y="1369621"/>
            <a:ext cx="59162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387 – 6 = … </a:t>
            </a:r>
          </a:p>
        </p:txBody>
      </p:sp>
    </p:spTree>
    <p:extLst>
      <p:ext uri="{BB962C8B-B14F-4D97-AF65-F5344CB8AC3E}">
        <p14:creationId xmlns:p14="http://schemas.microsoft.com/office/powerpoint/2010/main" val="2359872626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4AD4B36-8D0C-3955-E987-283929F9683A}"/>
              </a:ext>
            </a:extLst>
          </p:cNvPr>
          <p:cNvCxnSpPr>
            <a:cxnSpLocks/>
          </p:cNvCxnSpPr>
          <p:nvPr/>
        </p:nvCxnSpPr>
        <p:spPr>
          <a:xfrm>
            <a:off x="136198" y="5546124"/>
            <a:ext cx="8558289" cy="0"/>
          </a:xfrm>
          <a:prstGeom prst="line">
            <a:avLst/>
          </a:prstGeom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 de texte 45">
            <a:extLst>
              <a:ext uri="{FF2B5EF4-FFF2-40B4-BE49-F238E27FC236}">
                <a16:creationId xmlns:a16="http://schemas.microsoft.com/office/drawing/2014/main" id="{B6D762E6-0EE4-BC04-6B52-8E009726C2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7491" y="4992519"/>
            <a:ext cx="56466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Larme 13">
            <a:extLst>
              <a:ext uri="{FF2B5EF4-FFF2-40B4-BE49-F238E27FC236}">
                <a16:creationId xmlns:a16="http://schemas.microsoft.com/office/drawing/2014/main" id="{0A6CBF06-E247-E6D8-2CE8-9D008CB5F9D0}"/>
              </a:ext>
            </a:extLst>
          </p:cNvPr>
          <p:cNvSpPr/>
          <p:nvPr/>
        </p:nvSpPr>
        <p:spPr>
          <a:xfrm rot="8191251">
            <a:off x="6686145" y="4762325"/>
            <a:ext cx="526251" cy="538354"/>
          </a:xfrm>
          <a:prstGeom prst="teardrop">
            <a:avLst>
              <a:gd name="adj" fmla="val 136296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5" name="Zone de texte 45">
            <a:extLst>
              <a:ext uri="{FF2B5EF4-FFF2-40B4-BE49-F238E27FC236}">
                <a16:creationId xmlns:a16="http://schemas.microsoft.com/office/drawing/2014/main" id="{645175DA-0D77-D57F-C613-CBEC48A8F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5369" y="4791419"/>
            <a:ext cx="69005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387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Zone de texte 45">
            <a:extLst>
              <a:ext uri="{FF2B5EF4-FFF2-40B4-BE49-F238E27FC236}">
                <a16:creationId xmlns:a16="http://schemas.microsoft.com/office/drawing/2014/main" id="{1F8567D4-421A-089C-DB4C-64D1283DED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233" y="4800755"/>
            <a:ext cx="69005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CF4F898-7D96-0047-A9D7-2FEA9B980919}"/>
              </a:ext>
            </a:extLst>
          </p:cNvPr>
          <p:cNvSpPr txBox="1"/>
          <p:nvPr/>
        </p:nvSpPr>
        <p:spPr>
          <a:xfrm>
            <a:off x="1613889" y="1369621"/>
            <a:ext cx="59162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387 – 6 = … 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FD4A3AFF-0426-F29B-C817-C43306EF0F1B}"/>
              </a:ext>
            </a:extLst>
          </p:cNvPr>
          <p:cNvSpPr txBox="1"/>
          <p:nvPr/>
        </p:nvSpPr>
        <p:spPr>
          <a:xfrm>
            <a:off x="5427246" y="1350621"/>
            <a:ext cx="2407767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dirty="0">
                <a:solidFill>
                  <a:srgbClr val="FF0000"/>
                </a:solidFill>
              </a:rPr>
              <a:t>381</a:t>
            </a:r>
          </a:p>
        </p:txBody>
      </p:sp>
      <p:sp>
        <p:nvSpPr>
          <p:cNvPr id="12" name="Larme 11">
            <a:extLst>
              <a:ext uri="{FF2B5EF4-FFF2-40B4-BE49-F238E27FC236}">
                <a16:creationId xmlns:a16="http://schemas.microsoft.com/office/drawing/2014/main" id="{93934C67-3E53-A8E9-B35C-CB1191750261}"/>
              </a:ext>
            </a:extLst>
          </p:cNvPr>
          <p:cNvSpPr/>
          <p:nvPr/>
        </p:nvSpPr>
        <p:spPr>
          <a:xfrm rot="8191251">
            <a:off x="4384308" y="4762324"/>
            <a:ext cx="526251" cy="538354"/>
          </a:xfrm>
          <a:prstGeom prst="teardrop">
            <a:avLst>
              <a:gd name="adj" fmla="val 136296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20" name="Zone de texte 45">
            <a:extLst>
              <a:ext uri="{FF2B5EF4-FFF2-40B4-BE49-F238E27FC236}">
                <a16:creationId xmlns:a16="http://schemas.microsoft.com/office/drawing/2014/main" id="{485948CC-708E-A598-322B-9527DAE3C1F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333532" y="4791418"/>
            <a:ext cx="69005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381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5BD27468-4D30-AAF3-11A5-B4D682E63219}"/>
              </a:ext>
            </a:extLst>
          </p:cNvPr>
          <p:cNvCxnSpPr/>
          <p:nvPr/>
        </p:nvCxnSpPr>
        <p:spPr>
          <a:xfrm>
            <a:off x="5015828" y="5028969"/>
            <a:ext cx="1619541" cy="0"/>
          </a:xfrm>
          <a:prstGeom prst="straightConnector1">
            <a:avLst/>
          </a:prstGeom>
          <a:ln w="12700">
            <a:solidFill>
              <a:srgbClr val="FF0000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>
            <a:extLst>
              <a:ext uri="{FF2B5EF4-FFF2-40B4-BE49-F238E27FC236}">
                <a16:creationId xmlns:a16="http://schemas.microsoft.com/office/drawing/2014/main" id="{356DF7C7-9F97-32EA-D1A3-AC9344C9B766}"/>
              </a:ext>
            </a:extLst>
          </p:cNvPr>
          <p:cNvSpPr txBox="1"/>
          <p:nvPr/>
        </p:nvSpPr>
        <p:spPr>
          <a:xfrm>
            <a:off x="5436624" y="4539259"/>
            <a:ext cx="857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FF0000"/>
                </a:solidFill>
              </a:rPr>
              <a:t>6</a:t>
            </a:r>
            <a:endParaRPr lang="fr-FR" sz="24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6450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12" grpId="0" animBg="1"/>
      <p:bldP spid="20" grpId="0"/>
      <p:bldP spid="2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1A0772-A6C4-6494-26A9-8CB44B8D32E5}"/>
              </a:ext>
            </a:extLst>
          </p:cNvPr>
          <p:cNvSpPr txBox="1"/>
          <p:nvPr/>
        </p:nvSpPr>
        <p:spPr>
          <a:xfrm>
            <a:off x="1573975" y="1492333"/>
            <a:ext cx="59162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752 – 9 = … </a:t>
            </a:r>
          </a:p>
        </p:txBody>
      </p:sp>
    </p:spTree>
    <p:extLst>
      <p:ext uri="{BB962C8B-B14F-4D97-AF65-F5344CB8AC3E}">
        <p14:creationId xmlns:p14="http://schemas.microsoft.com/office/powerpoint/2010/main" val="1392753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4" name="Flèche : courbe vers le bas 3">
            <a:extLst>
              <a:ext uri="{FF2B5EF4-FFF2-40B4-BE49-F238E27FC236}">
                <a16:creationId xmlns:a16="http://schemas.microsoft.com/office/drawing/2014/main" id="{AD4FDD9F-266E-126C-3901-DAC0D3334865}"/>
              </a:ext>
            </a:extLst>
          </p:cNvPr>
          <p:cNvSpPr/>
          <p:nvPr/>
        </p:nvSpPr>
        <p:spPr>
          <a:xfrm flipH="1">
            <a:off x="5843058" y="4284064"/>
            <a:ext cx="1111372" cy="496032"/>
          </a:xfrm>
          <a:prstGeom prst="curvedDownArrow">
            <a:avLst>
              <a:gd name="adj1" fmla="val 0"/>
              <a:gd name="adj2" fmla="val 22233"/>
              <a:gd name="adj3" fmla="val 2842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45997ED-7259-626C-E4A2-D1D8E6E75EE1}"/>
              </a:ext>
            </a:extLst>
          </p:cNvPr>
          <p:cNvSpPr txBox="1"/>
          <p:nvPr/>
        </p:nvSpPr>
        <p:spPr>
          <a:xfrm>
            <a:off x="5969945" y="3801566"/>
            <a:ext cx="857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– 2</a:t>
            </a:r>
            <a:endParaRPr lang="fr-FR" sz="2400" dirty="0">
              <a:solidFill>
                <a:srgbClr val="C00000"/>
              </a:solidFill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4AD4B36-8D0C-3955-E987-283929F9683A}"/>
              </a:ext>
            </a:extLst>
          </p:cNvPr>
          <p:cNvCxnSpPr>
            <a:cxnSpLocks/>
          </p:cNvCxnSpPr>
          <p:nvPr/>
        </p:nvCxnSpPr>
        <p:spPr>
          <a:xfrm>
            <a:off x="136198" y="5546124"/>
            <a:ext cx="8558289" cy="0"/>
          </a:xfrm>
          <a:prstGeom prst="line">
            <a:avLst/>
          </a:prstGeom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 de texte 45">
            <a:extLst>
              <a:ext uri="{FF2B5EF4-FFF2-40B4-BE49-F238E27FC236}">
                <a16:creationId xmlns:a16="http://schemas.microsoft.com/office/drawing/2014/main" id="{B6D762E6-0EE4-BC04-6B52-8E009726C2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7491" y="4992519"/>
            <a:ext cx="56466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Larme 13">
            <a:extLst>
              <a:ext uri="{FF2B5EF4-FFF2-40B4-BE49-F238E27FC236}">
                <a16:creationId xmlns:a16="http://schemas.microsoft.com/office/drawing/2014/main" id="{0A6CBF06-E247-E6D8-2CE8-9D008CB5F9D0}"/>
              </a:ext>
            </a:extLst>
          </p:cNvPr>
          <p:cNvSpPr/>
          <p:nvPr/>
        </p:nvSpPr>
        <p:spPr>
          <a:xfrm rot="8191251">
            <a:off x="6686145" y="4762325"/>
            <a:ext cx="526251" cy="538354"/>
          </a:xfrm>
          <a:prstGeom prst="teardrop">
            <a:avLst>
              <a:gd name="adj" fmla="val 136296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5" name="Zone de texte 45">
            <a:extLst>
              <a:ext uri="{FF2B5EF4-FFF2-40B4-BE49-F238E27FC236}">
                <a16:creationId xmlns:a16="http://schemas.microsoft.com/office/drawing/2014/main" id="{645175DA-0D77-D57F-C613-CBEC48A8F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5369" y="4791419"/>
            <a:ext cx="69005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752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F6BBCEE-387C-7186-DF2A-1922C2FE1C64}"/>
              </a:ext>
            </a:extLst>
          </p:cNvPr>
          <p:cNvSpPr txBox="1"/>
          <p:nvPr/>
        </p:nvSpPr>
        <p:spPr>
          <a:xfrm>
            <a:off x="1573975" y="1492333"/>
            <a:ext cx="59162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752 – 9 = … 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FD4A3AFF-0426-F29B-C817-C43306EF0F1B}"/>
              </a:ext>
            </a:extLst>
          </p:cNvPr>
          <p:cNvSpPr txBox="1"/>
          <p:nvPr/>
        </p:nvSpPr>
        <p:spPr>
          <a:xfrm>
            <a:off x="5483693" y="1492332"/>
            <a:ext cx="2006503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dirty="0">
                <a:solidFill>
                  <a:srgbClr val="FF0000"/>
                </a:solidFill>
              </a:rPr>
              <a:t>743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F67615DE-E5FD-9E08-8878-D7629E811E4F}"/>
              </a:ext>
            </a:extLst>
          </p:cNvPr>
          <p:cNvSpPr/>
          <p:nvPr/>
        </p:nvSpPr>
        <p:spPr>
          <a:xfrm rot="8191251">
            <a:off x="5670632" y="4773572"/>
            <a:ext cx="526251" cy="538354"/>
          </a:xfrm>
          <a:prstGeom prst="teardrop">
            <a:avLst>
              <a:gd name="adj" fmla="val 136296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1" name="Zone de texte 45">
            <a:extLst>
              <a:ext uri="{FF2B5EF4-FFF2-40B4-BE49-F238E27FC236}">
                <a16:creationId xmlns:a16="http://schemas.microsoft.com/office/drawing/2014/main" id="{19D9BBD7-BC1F-EB8C-B8B3-ACC0B74B71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619856" y="4802666"/>
            <a:ext cx="69005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750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Larme 15">
            <a:extLst>
              <a:ext uri="{FF2B5EF4-FFF2-40B4-BE49-F238E27FC236}">
                <a16:creationId xmlns:a16="http://schemas.microsoft.com/office/drawing/2014/main" id="{25683291-9439-E8E5-1483-A23EC95B2D17}"/>
              </a:ext>
            </a:extLst>
          </p:cNvPr>
          <p:cNvSpPr/>
          <p:nvPr/>
        </p:nvSpPr>
        <p:spPr>
          <a:xfrm rot="8191251">
            <a:off x="2235009" y="4773572"/>
            <a:ext cx="526251" cy="538354"/>
          </a:xfrm>
          <a:prstGeom prst="teardrop">
            <a:avLst>
              <a:gd name="adj" fmla="val 136296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7" name="Zone de texte 45">
            <a:extLst>
              <a:ext uri="{FF2B5EF4-FFF2-40B4-BE49-F238E27FC236}">
                <a16:creationId xmlns:a16="http://schemas.microsoft.com/office/drawing/2014/main" id="{1F8567D4-421A-089C-DB4C-64D1283DED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184233" y="4802666"/>
            <a:ext cx="69005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743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Flèche : courbe vers le bas 17">
            <a:extLst>
              <a:ext uri="{FF2B5EF4-FFF2-40B4-BE49-F238E27FC236}">
                <a16:creationId xmlns:a16="http://schemas.microsoft.com/office/drawing/2014/main" id="{5859391C-812E-00EA-7AB3-752DCF095921}"/>
              </a:ext>
            </a:extLst>
          </p:cNvPr>
          <p:cNvSpPr/>
          <p:nvPr/>
        </p:nvSpPr>
        <p:spPr>
          <a:xfrm flipH="1">
            <a:off x="2404384" y="4330535"/>
            <a:ext cx="3438672" cy="449561"/>
          </a:xfrm>
          <a:prstGeom prst="curvedDownArrow">
            <a:avLst>
              <a:gd name="adj1" fmla="val 0"/>
              <a:gd name="adj2" fmla="val 22233"/>
              <a:gd name="adj3" fmla="val 2842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A4BD7003-1BA6-1DE7-4BF1-8F2D8211E731}"/>
              </a:ext>
            </a:extLst>
          </p:cNvPr>
          <p:cNvSpPr txBox="1"/>
          <p:nvPr/>
        </p:nvSpPr>
        <p:spPr>
          <a:xfrm>
            <a:off x="3836087" y="3854470"/>
            <a:ext cx="857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– 7</a:t>
            </a:r>
            <a:endParaRPr lang="fr-FR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27907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40" grpId="0" animBg="1"/>
      <p:bldP spid="9" grpId="0" animBg="1"/>
      <p:bldP spid="11" grpId="0"/>
      <p:bldP spid="16" grpId="0" animBg="1"/>
      <p:bldP spid="17" grpId="0"/>
      <p:bldP spid="18" grpId="0" animBg="1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42514" y="6490150"/>
            <a:ext cx="1001485" cy="367849"/>
          </a:xfrm>
        </p:spPr>
        <p:txBody>
          <a:bodyPr>
            <a:normAutofit fontScale="85000" lnSpcReduction="10000"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1A0772-A6C4-6494-26A9-8CB44B8D32E5}"/>
              </a:ext>
            </a:extLst>
          </p:cNvPr>
          <p:cNvSpPr txBox="1"/>
          <p:nvPr/>
        </p:nvSpPr>
        <p:spPr>
          <a:xfrm>
            <a:off x="1573975" y="1492333"/>
            <a:ext cx="59162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123 – 5 = … </a:t>
            </a:r>
          </a:p>
        </p:txBody>
      </p:sp>
    </p:spTree>
    <p:extLst>
      <p:ext uri="{BB962C8B-B14F-4D97-AF65-F5344CB8AC3E}">
        <p14:creationId xmlns:p14="http://schemas.microsoft.com/office/powerpoint/2010/main" val="129802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" name="Flèche : courbe vers le bas 3">
            <a:extLst>
              <a:ext uri="{FF2B5EF4-FFF2-40B4-BE49-F238E27FC236}">
                <a16:creationId xmlns:a16="http://schemas.microsoft.com/office/drawing/2014/main" id="{AD4FDD9F-266E-126C-3901-DAC0D3334865}"/>
              </a:ext>
            </a:extLst>
          </p:cNvPr>
          <p:cNvSpPr/>
          <p:nvPr/>
        </p:nvSpPr>
        <p:spPr>
          <a:xfrm flipH="1">
            <a:off x="5219387" y="4291341"/>
            <a:ext cx="1743510" cy="496032"/>
          </a:xfrm>
          <a:prstGeom prst="curvedDownArrow">
            <a:avLst>
              <a:gd name="adj1" fmla="val 0"/>
              <a:gd name="adj2" fmla="val 22233"/>
              <a:gd name="adj3" fmla="val 2842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45997ED-7259-626C-E4A2-D1D8E6E75EE1}"/>
              </a:ext>
            </a:extLst>
          </p:cNvPr>
          <p:cNvSpPr txBox="1"/>
          <p:nvPr/>
        </p:nvSpPr>
        <p:spPr>
          <a:xfrm>
            <a:off x="5483693" y="3831175"/>
            <a:ext cx="857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– 3</a:t>
            </a:r>
            <a:endParaRPr lang="fr-FR" sz="2400" dirty="0">
              <a:solidFill>
                <a:srgbClr val="C00000"/>
              </a:solidFill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4AD4B36-8D0C-3955-E987-283929F9683A}"/>
              </a:ext>
            </a:extLst>
          </p:cNvPr>
          <p:cNvCxnSpPr>
            <a:cxnSpLocks/>
          </p:cNvCxnSpPr>
          <p:nvPr/>
        </p:nvCxnSpPr>
        <p:spPr>
          <a:xfrm>
            <a:off x="136198" y="5546124"/>
            <a:ext cx="8558289" cy="0"/>
          </a:xfrm>
          <a:prstGeom prst="line">
            <a:avLst/>
          </a:prstGeom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 de texte 45">
            <a:extLst>
              <a:ext uri="{FF2B5EF4-FFF2-40B4-BE49-F238E27FC236}">
                <a16:creationId xmlns:a16="http://schemas.microsoft.com/office/drawing/2014/main" id="{B6D762E6-0EE4-BC04-6B52-8E009726C2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7491" y="4992519"/>
            <a:ext cx="56466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Larme 13">
            <a:extLst>
              <a:ext uri="{FF2B5EF4-FFF2-40B4-BE49-F238E27FC236}">
                <a16:creationId xmlns:a16="http://schemas.microsoft.com/office/drawing/2014/main" id="{0A6CBF06-E247-E6D8-2CE8-9D008CB5F9D0}"/>
              </a:ext>
            </a:extLst>
          </p:cNvPr>
          <p:cNvSpPr/>
          <p:nvPr/>
        </p:nvSpPr>
        <p:spPr>
          <a:xfrm rot="8191251">
            <a:off x="6686145" y="4762325"/>
            <a:ext cx="526251" cy="538354"/>
          </a:xfrm>
          <a:prstGeom prst="teardrop">
            <a:avLst>
              <a:gd name="adj" fmla="val 136296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5" name="Zone de texte 45">
            <a:extLst>
              <a:ext uri="{FF2B5EF4-FFF2-40B4-BE49-F238E27FC236}">
                <a16:creationId xmlns:a16="http://schemas.microsoft.com/office/drawing/2014/main" id="{645175DA-0D77-D57F-C613-CBEC48A8F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5369" y="4791419"/>
            <a:ext cx="69005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123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F6BBCEE-387C-7186-DF2A-1922C2FE1C64}"/>
              </a:ext>
            </a:extLst>
          </p:cNvPr>
          <p:cNvSpPr txBox="1"/>
          <p:nvPr/>
        </p:nvSpPr>
        <p:spPr>
          <a:xfrm>
            <a:off x="1573975" y="1492333"/>
            <a:ext cx="59162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123 – 5 = … 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FD4A3AFF-0426-F29B-C817-C43306EF0F1B}"/>
              </a:ext>
            </a:extLst>
          </p:cNvPr>
          <p:cNvSpPr txBox="1"/>
          <p:nvPr/>
        </p:nvSpPr>
        <p:spPr>
          <a:xfrm>
            <a:off x="5483693" y="1450122"/>
            <a:ext cx="2006503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dirty="0">
                <a:solidFill>
                  <a:srgbClr val="FF0000"/>
                </a:solidFill>
              </a:rPr>
              <a:t>118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F67615DE-E5FD-9E08-8878-D7629E811E4F}"/>
              </a:ext>
            </a:extLst>
          </p:cNvPr>
          <p:cNvSpPr/>
          <p:nvPr/>
        </p:nvSpPr>
        <p:spPr>
          <a:xfrm rot="8191251">
            <a:off x="4985742" y="4775535"/>
            <a:ext cx="526251" cy="538354"/>
          </a:xfrm>
          <a:prstGeom prst="teardrop">
            <a:avLst>
              <a:gd name="adj" fmla="val 136296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1" name="Zone de texte 45">
            <a:extLst>
              <a:ext uri="{FF2B5EF4-FFF2-40B4-BE49-F238E27FC236}">
                <a16:creationId xmlns:a16="http://schemas.microsoft.com/office/drawing/2014/main" id="{19D9BBD7-BC1F-EB8C-B8B3-ACC0B74B71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34966" y="4804629"/>
            <a:ext cx="69005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120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Larme 15">
            <a:extLst>
              <a:ext uri="{FF2B5EF4-FFF2-40B4-BE49-F238E27FC236}">
                <a16:creationId xmlns:a16="http://schemas.microsoft.com/office/drawing/2014/main" id="{25683291-9439-E8E5-1483-A23EC95B2D17}"/>
              </a:ext>
            </a:extLst>
          </p:cNvPr>
          <p:cNvSpPr/>
          <p:nvPr/>
        </p:nvSpPr>
        <p:spPr>
          <a:xfrm rot="8191251">
            <a:off x="3632009" y="4771661"/>
            <a:ext cx="526251" cy="538354"/>
          </a:xfrm>
          <a:prstGeom prst="teardrop">
            <a:avLst>
              <a:gd name="adj" fmla="val 136296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7" name="Zone de texte 45">
            <a:extLst>
              <a:ext uri="{FF2B5EF4-FFF2-40B4-BE49-F238E27FC236}">
                <a16:creationId xmlns:a16="http://schemas.microsoft.com/office/drawing/2014/main" id="{1F8567D4-421A-089C-DB4C-64D1283DED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233" y="4800755"/>
            <a:ext cx="69005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118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Flèche : courbe vers le bas 17">
            <a:extLst>
              <a:ext uri="{FF2B5EF4-FFF2-40B4-BE49-F238E27FC236}">
                <a16:creationId xmlns:a16="http://schemas.microsoft.com/office/drawing/2014/main" id="{5859391C-812E-00EA-7AB3-752DCF095921}"/>
              </a:ext>
            </a:extLst>
          </p:cNvPr>
          <p:cNvSpPr/>
          <p:nvPr/>
        </p:nvSpPr>
        <p:spPr>
          <a:xfrm flipH="1">
            <a:off x="3764476" y="4330535"/>
            <a:ext cx="1539043" cy="449561"/>
          </a:xfrm>
          <a:prstGeom prst="curvedDownArrow">
            <a:avLst>
              <a:gd name="adj1" fmla="val 0"/>
              <a:gd name="adj2" fmla="val 22233"/>
              <a:gd name="adj3" fmla="val 2842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A4BD7003-1BA6-1DE7-4BF1-8F2D8211E731}"/>
              </a:ext>
            </a:extLst>
          </p:cNvPr>
          <p:cNvSpPr txBox="1"/>
          <p:nvPr/>
        </p:nvSpPr>
        <p:spPr>
          <a:xfrm>
            <a:off x="3836087" y="3854470"/>
            <a:ext cx="857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– 2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2" name="Espace réservé du texte 2">
            <a:extLst>
              <a:ext uri="{FF2B5EF4-FFF2-40B4-BE49-F238E27FC236}">
                <a16:creationId xmlns:a16="http://schemas.microsoft.com/office/drawing/2014/main" id="{F2E40C2B-6770-11AA-BB57-4DE7CD4DC9F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142514" y="6490150"/>
            <a:ext cx="1001485" cy="367849"/>
          </a:xfrm>
        </p:spPr>
        <p:txBody>
          <a:bodyPr>
            <a:normAutofit fontScale="85000" lnSpcReduction="10000"/>
          </a:bodyPr>
          <a:lstStyle/>
          <a:p>
            <a:r>
              <a:rPr lang="fr-FR" dirty="0"/>
              <a:t>Exemple</a:t>
            </a:r>
          </a:p>
        </p:txBody>
      </p:sp>
    </p:spTree>
    <p:extLst>
      <p:ext uri="{BB962C8B-B14F-4D97-AF65-F5344CB8AC3E}">
        <p14:creationId xmlns:p14="http://schemas.microsoft.com/office/powerpoint/2010/main" val="1336508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40" grpId="0" animBg="1"/>
      <p:bldP spid="9" grpId="0" animBg="1"/>
      <p:bldP spid="11" grpId="0"/>
      <p:bldP spid="16" grpId="0" animBg="1"/>
      <p:bldP spid="17" grpId="0"/>
      <p:bldP spid="18" grpId="0" animBg="1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1A0772-A6C4-6494-26A9-8CB44B8D32E5}"/>
              </a:ext>
            </a:extLst>
          </p:cNvPr>
          <p:cNvSpPr txBox="1"/>
          <p:nvPr/>
        </p:nvSpPr>
        <p:spPr>
          <a:xfrm>
            <a:off x="1573975" y="1492333"/>
            <a:ext cx="59162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135 – 7 = … </a:t>
            </a:r>
          </a:p>
        </p:txBody>
      </p:sp>
    </p:spTree>
    <p:extLst>
      <p:ext uri="{BB962C8B-B14F-4D97-AF65-F5344CB8AC3E}">
        <p14:creationId xmlns:p14="http://schemas.microsoft.com/office/powerpoint/2010/main" val="3569982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4" name="Flèche : courbe vers le bas 3">
            <a:extLst>
              <a:ext uri="{FF2B5EF4-FFF2-40B4-BE49-F238E27FC236}">
                <a16:creationId xmlns:a16="http://schemas.microsoft.com/office/drawing/2014/main" id="{AD4FDD9F-266E-126C-3901-DAC0D3334865}"/>
              </a:ext>
            </a:extLst>
          </p:cNvPr>
          <p:cNvSpPr/>
          <p:nvPr/>
        </p:nvSpPr>
        <p:spPr>
          <a:xfrm flipH="1">
            <a:off x="4761271" y="4291341"/>
            <a:ext cx="2201627" cy="496032"/>
          </a:xfrm>
          <a:prstGeom prst="curvedDownArrow">
            <a:avLst>
              <a:gd name="adj1" fmla="val 0"/>
              <a:gd name="adj2" fmla="val 22233"/>
              <a:gd name="adj3" fmla="val 2842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45997ED-7259-626C-E4A2-D1D8E6E75EE1}"/>
              </a:ext>
            </a:extLst>
          </p:cNvPr>
          <p:cNvSpPr txBox="1"/>
          <p:nvPr/>
        </p:nvSpPr>
        <p:spPr>
          <a:xfrm>
            <a:off x="5483693" y="3831175"/>
            <a:ext cx="857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– 5</a:t>
            </a:r>
            <a:endParaRPr lang="fr-FR" sz="2400" dirty="0">
              <a:solidFill>
                <a:srgbClr val="C00000"/>
              </a:solidFill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4AD4B36-8D0C-3955-E987-283929F9683A}"/>
              </a:ext>
            </a:extLst>
          </p:cNvPr>
          <p:cNvCxnSpPr>
            <a:cxnSpLocks/>
          </p:cNvCxnSpPr>
          <p:nvPr/>
        </p:nvCxnSpPr>
        <p:spPr>
          <a:xfrm>
            <a:off x="136198" y="5546124"/>
            <a:ext cx="8558289" cy="0"/>
          </a:xfrm>
          <a:prstGeom prst="line">
            <a:avLst/>
          </a:prstGeom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 de texte 45">
            <a:extLst>
              <a:ext uri="{FF2B5EF4-FFF2-40B4-BE49-F238E27FC236}">
                <a16:creationId xmlns:a16="http://schemas.microsoft.com/office/drawing/2014/main" id="{B6D762E6-0EE4-BC04-6B52-8E009726C2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7491" y="4992519"/>
            <a:ext cx="56466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Larme 13">
            <a:extLst>
              <a:ext uri="{FF2B5EF4-FFF2-40B4-BE49-F238E27FC236}">
                <a16:creationId xmlns:a16="http://schemas.microsoft.com/office/drawing/2014/main" id="{0A6CBF06-E247-E6D8-2CE8-9D008CB5F9D0}"/>
              </a:ext>
            </a:extLst>
          </p:cNvPr>
          <p:cNvSpPr/>
          <p:nvPr/>
        </p:nvSpPr>
        <p:spPr>
          <a:xfrm rot="8191251">
            <a:off x="6686145" y="4762325"/>
            <a:ext cx="526251" cy="538354"/>
          </a:xfrm>
          <a:prstGeom prst="teardrop">
            <a:avLst>
              <a:gd name="adj" fmla="val 136296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5" name="Zone de texte 45">
            <a:extLst>
              <a:ext uri="{FF2B5EF4-FFF2-40B4-BE49-F238E27FC236}">
                <a16:creationId xmlns:a16="http://schemas.microsoft.com/office/drawing/2014/main" id="{645175DA-0D77-D57F-C613-CBEC48A8F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5369" y="4791419"/>
            <a:ext cx="69005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135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F6BBCEE-387C-7186-DF2A-1922C2FE1C64}"/>
              </a:ext>
            </a:extLst>
          </p:cNvPr>
          <p:cNvSpPr txBox="1"/>
          <p:nvPr/>
        </p:nvSpPr>
        <p:spPr>
          <a:xfrm>
            <a:off x="1573975" y="1492333"/>
            <a:ext cx="59162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135 – 7 = … 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FD4A3AFF-0426-F29B-C817-C43306EF0F1B}"/>
              </a:ext>
            </a:extLst>
          </p:cNvPr>
          <p:cNvSpPr txBox="1"/>
          <p:nvPr/>
        </p:nvSpPr>
        <p:spPr>
          <a:xfrm>
            <a:off x="5483693" y="1450122"/>
            <a:ext cx="2006503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dirty="0">
                <a:solidFill>
                  <a:srgbClr val="FF0000"/>
                </a:solidFill>
              </a:rPr>
              <a:t>128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F67615DE-E5FD-9E08-8878-D7629E811E4F}"/>
              </a:ext>
            </a:extLst>
          </p:cNvPr>
          <p:cNvSpPr/>
          <p:nvPr/>
        </p:nvSpPr>
        <p:spPr>
          <a:xfrm rot="8191251">
            <a:off x="4547637" y="4796348"/>
            <a:ext cx="526251" cy="538354"/>
          </a:xfrm>
          <a:prstGeom prst="teardrop">
            <a:avLst>
              <a:gd name="adj" fmla="val 136296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1" name="Zone de texte 45">
            <a:extLst>
              <a:ext uri="{FF2B5EF4-FFF2-40B4-BE49-F238E27FC236}">
                <a16:creationId xmlns:a16="http://schemas.microsoft.com/office/drawing/2014/main" id="{19D9BBD7-BC1F-EB8C-B8B3-ACC0B74B71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6861" y="4825442"/>
            <a:ext cx="69005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130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Larme 15">
            <a:extLst>
              <a:ext uri="{FF2B5EF4-FFF2-40B4-BE49-F238E27FC236}">
                <a16:creationId xmlns:a16="http://schemas.microsoft.com/office/drawing/2014/main" id="{25683291-9439-E8E5-1483-A23EC95B2D17}"/>
              </a:ext>
            </a:extLst>
          </p:cNvPr>
          <p:cNvSpPr/>
          <p:nvPr/>
        </p:nvSpPr>
        <p:spPr>
          <a:xfrm rot="8191251">
            <a:off x="3632009" y="4771661"/>
            <a:ext cx="526251" cy="538354"/>
          </a:xfrm>
          <a:prstGeom prst="teardrop">
            <a:avLst>
              <a:gd name="adj" fmla="val 136296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7" name="Zone de texte 45">
            <a:extLst>
              <a:ext uri="{FF2B5EF4-FFF2-40B4-BE49-F238E27FC236}">
                <a16:creationId xmlns:a16="http://schemas.microsoft.com/office/drawing/2014/main" id="{1F8567D4-421A-089C-DB4C-64D1283DED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233" y="4800755"/>
            <a:ext cx="69005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128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Flèche : courbe vers le bas 17">
            <a:extLst>
              <a:ext uri="{FF2B5EF4-FFF2-40B4-BE49-F238E27FC236}">
                <a16:creationId xmlns:a16="http://schemas.microsoft.com/office/drawing/2014/main" id="{5859391C-812E-00EA-7AB3-752DCF095921}"/>
              </a:ext>
            </a:extLst>
          </p:cNvPr>
          <p:cNvSpPr/>
          <p:nvPr/>
        </p:nvSpPr>
        <p:spPr>
          <a:xfrm flipH="1">
            <a:off x="3764477" y="4330535"/>
            <a:ext cx="1063069" cy="449561"/>
          </a:xfrm>
          <a:prstGeom prst="curvedDownArrow">
            <a:avLst>
              <a:gd name="adj1" fmla="val 0"/>
              <a:gd name="adj2" fmla="val 22233"/>
              <a:gd name="adj3" fmla="val 2842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A4BD7003-1BA6-1DE7-4BF1-8F2D8211E731}"/>
              </a:ext>
            </a:extLst>
          </p:cNvPr>
          <p:cNvSpPr txBox="1"/>
          <p:nvPr/>
        </p:nvSpPr>
        <p:spPr>
          <a:xfrm>
            <a:off x="3836087" y="3854470"/>
            <a:ext cx="857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– 2</a:t>
            </a:r>
            <a:endParaRPr lang="fr-FR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29280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40" grpId="0" animBg="1"/>
      <p:bldP spid="9" grpId="0" animBg="1"/>
      <p:bldP spid="11" grpId="0"/>
      <p:bldP spid="16" grpId="0" animBg="1"/>
      <p:bldP spid="17" grpId="0"/>
      <p:bldP spid="18" grpId="0" animBg="1"/>
      <p:bldP spid="1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1A0772-A6C4-6494-26A9-8CB44B8D32E5}"/>
              </a:ext>
            </a:extLst>
          </p:cNvPr>
          <p:cNvSpPr txBox="1"/>
          <p:nvPr/>
        </p:nvSpPr>
        <p:spPr>
          <a:xfrm>
            <a:off x="1613889" y="1369621"/>
            <a:ext cx="59162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264 – 5 = … </a:t>
            </a:r>
          </a:p>
        </p:txBody>
      </p:sp>
    </p:spTree>
    <p:extLst>
      <p:ext uri="{BB962C8B-B14F-4D97-AF65-F5344CB8AC3E}">
        <p14:creationId xmlns:p14="http://schemas.microsoft.com/office/powerpoint/2010/main" val="207303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CF4F898-7D96-0047-A9D7-2FEA9B980919}"/>
              </a:ext>
            </a:extLst>
          </p:cNvPr>
          <p:cNvSpPr txBox="1"/>
          <p:nvPr/>
        </p:nvSpPr>
        <p:spPr>
          <a:xfrm>
            <a:off x="1613889" y="1369621"/>
            <a:ext cx="59162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264 – 5 = … 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FD4A3AFF-0426-F29B-C817-C43306EF0F1B}"/>
              </a:ext>
            </a:extLst>
          </p:cNvPr>
          <p:cNvSpPr txBox="1"/>
          <p:nvPr/>
        </p:nvSpPr>
        <p:spPr>
          <a:xfrm>
            <a:off x="5350241" y="1369621"/>
            <a:ext cx="2022359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dirty="0">
                <a:solidFill>
                  <a:srgbClr val="FF0000"/>
                </a:solidFill>
              </a:rPr>
              <a:t>259</a:t>
            </a:r>
          </a:p>
        </p:txBody>
      </p:sp>
      <p:sp>
        <p:nvSpPr>
          <p:cNvPr id="4" name="Flèche : courbe vers le bas 3">
            <a:extLst>
              <a:ext uri="{FF2B5EF4-FFF2-40B4-BE49-F238E27FC236}">
                <a16:creationId xmlns:a16="http://schemas.microsoft.com/office/drawing/2014/main" id="{8CF262BC-9047-8579-5FFB-26DEBE4E047F}"/>
              </a:ext>
            </a:extLst>
          </p:cNvPr>
          <p:cNvSpPr/>
          <p:nvPr/>
        </p:nvSpPr>
        <p:spPr>
          <a:xfrm flipH="1">
            <a:off x="4761271" y="4291341"/>
            <a:ext cx="2201627" cy="496032"/>
          </a:xfrm>
          <a:prstGeom prst="curvedDownArrow">
            <a:avLst>
              <a:gd name="adj1" fmla="val 0"/>
              <a:gd name="adj2" fmla="val 22233"/>
              <a:gd name="adj3" fmla="val 2842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26418724-ABA2-AB7B-99EB-BB72CEE49BC9}"/>
              </a:ext>
            </a:extLst>
          </p:cNvPr>
          <p:cNvSpPr txBox="1"/>
          <p:nvPr/>
        </p:nvSpPr>
        <p:spPr>
          <a:xfrm>
            <a:off x="5483693" y="3831175"/>
            <a:ext cx="857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– 4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6" name="Zone de texte 45">
            <a:extLst>
              <a:ext uri="{FF2B5EF4-FFF2-40B4-BE49-F238E27FC236}">
                <a16:creationId xmlns:a16="http://schemas.microsoft.com/office/drawing/2014/main" id="{E36C8D82-060F-FA42-0334-01DD250A97C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7491" y="4992519"/>
            <a:ext cx="56466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7" name="Larme 6">
            <a:extLst>
              <a:ext uri="{FF2B5EF4-FFF2-40B4-BE49-F238E27FC236}">
                <a16:creationId xmlns:a16="http://schemas.microsoft.com/office/drawing/2014/main" id="{AA8B511D-223F-27EE-0B07-3217C17ED31B}"/>
              </a:ext>
            </a:extLst>
          </p:cNvPr>
          <p:cNvSpPr/>
          <p:nvPr/>
        </p:nvSpPr>
        <p:spPr>
          <a:xfrm rot="8191251">
            <a:off x="6686145" y="4762325"/>
            <a:ext cx="526251" cy="538354"/>
          </a:xfrm>
          <a:prstGeom prst="teardrop">
            <a:avLst>
              <a:gd name="adj" fmla="val 136296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9" name="Zone de texte 45">
            <a:extLst>
              <a:ext uri="{FF2B5EF4-FFF2-40B4-BE49-F238E27FC236}">
                <a16:creationId xmlns:a16="http://schemas.microsoft.com/office/drawing/2014/main" id="{51A12AF7-BC72-BB2D-417A-299CDD8E499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35369" y="4791419"/>
            <a:ext cx="69005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264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Larme 10">
            <a:extLst>
              <a:ext uri="{FF2B5EF4-FFF2-40B4-BE49-F238E27FC236}">
                <a16:creationId xmlns:a16="http://schemas.microsoft.com/office/drawing/2014/main" id="{9C2AAAAB-1505-37FD-9390-92D013194652}"/>
              </a:ext>
            </a:extLst>
          </p:cNvPr>
          <p:cNvSpPr/>
          <p:nvPr/>
        </p:nvSpPr>
        <p:spPr>
          <a:xfrm rot="8191251">
            <a:off x="4547637" y="4796348"/>
            <a:ext cx="526251" cy="538354"/>
          </a:xfrm>
          <a:prstGeom prst="teardrop">
            <a:avLst>
              <a:gd name="adj" fmla="val 136296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6" name="Zone de texte 45">
            <a:extLst>
              <a:ext uri="{FF2B5EF4-FFF2-40B4-BE49-F238E27FC236}">
                <a16:creationId xmlns:a16="http://schemas.microsoft.com/office/drawing/2014/main" id="{C2817A43-E5D7-6530-0F22-088C9BDF8EF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6861" y="4825442"/>
            <a:ext cx="69005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260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Larme 17">
            <a:extLst>
              <a:ext uri="{FF2B5EF4-FFF2-40B4-BE49-F238E27FC236}">
                <a16:creationId xmlns:a16="http://schemas.microsoft.com/office/drawing/2014/main" id="{A1D7C98E-DE32-E8F2-2F22-D28D9CE4E380}"/>
              </a:ext>
            </a:extLst>
          </p:cNvPr>
          <p:cNvSpPr/>
          <p:nvPr/>
        </p:nvSpPr>
        <p:spPr>
          <a:xfrm rot="8191251">
            <a:off x="3632009" y="4771661"/>
            <a:ext cx="526251" cy="538354"/>
          </a:xfrm>
          <a:prstGeom prst="teardrop">
            <a:avLst>
              <a:gd name="adj" fmla="val 136296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9" name="Zone de texte 45">
            <a:extLst>
              <a:ext uri="{FF2B5EF4-FFF2-40B4-BE49-F238E27FC236}">
                <a16:creationId xmlns:a16="http://schemas.microsoft.com/office/drawing/2014/main" id="{05EEDCE7-0A47-F84F-4A1C-8160DAC7B6B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81233" y="4800755"/>
            <a:ext cx="69005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259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Flèche : courbe vers le bas 20">
            <a:extLst>
              <a:ext uri="{FF2B5EF4-FFF2-40B4-BE49-F238E27FC236}">
                <a16:creationId xmlns:a16="http://schemas.microsoft.com/office/drawing/2014/main" id="{313A3731-A30C-96EA-EFBF-E7115F37DD25}"/>
              </a:ext>
            </a:extLst>
          </p:cNvPr>
          <p:cNvSpPr/>
          <p:nvPr/>
        </p:nvSpPr>
        <p:spPr>
          <a:xfrm flipH="1">
            <a:off x="3764477" y="4330535"/>
            <a:ext cx="1063069" cy="449561"/>
          </a:xfrm>
          <a:prstGeom prst="curvedDownArrow">
            <a:avLst>
              <a:gd name="adj1" fmla="val 0"/>
              <a:gd name="adj2" fmla="val 22233"/>
              <a:gd name="adj3" fmla="val 2842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D24A2DEC-D805-19F8-3DD3-BF1333D41879}"/>
              </a:ext>
            </a:extLst>
          </p:cNvPr>
          <p:cNvSpPr txBox="1"/>
          <p:nvPr/>
        </p:nvSpPr>
        <p:spPr>
          <a:xfrm>
            <a:off x="3836087" y="3854470"/>
            <a:ext cx="857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– 1</a:t>
            </a:r>
            <a:endParaRPr lang="fr-FR" sz="2400" dirty="0">
              <a:solidFill>
                <a:srgbClr val="C00000"/>
              </a:solidFill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3DBAC6C8-8E0D-94A2-1E80-E234514054C4}"/>
              </a:ext>
            </a:extLst>
          </p:cNvPr>
          <p:cNvCxnSpPr>
            <a:cxnSpLocks/>
          </p:cNvCxnSpPr>
          <p:nvPr/>
        </p:nvCxnSpPr>
        <p:spPr>
          <a:xfrm>
            <a:off x="136198" y="5546124"/>
            <a:ext cx="8558289" cy="0"/>
          </a:xfrm>
          <a:prstGeom prst="line">
            <a:avLst/>
          </a:prstGeom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8003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" grpId="0" animBg="1"/>
      <p:bldP spid="4" grpId="0" animBg="1"/>
      <p:bldP spid="5" grpId="0"/>
      <p:bldP spid="11" grpId="0" animBg="1"/>
      <p:bldP spid="16" grpId="0"/>
      <p:bldP spid="18" grpId="0" animBg="1"/>
      <p:bldP spid="19" grpId="0"/>
      <p:bldP spid="21" grpId="0" animBg="1"/>
      <p:bldP spid="2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41A0772-A6C4-6494-26A9-8CB44B8D32E5}"/>
              </a:ext>
            </a:extLst>
          </p:cNvPr>
          <p:cNvSpPr txBox="1"/>
          <p:nvPr/>
        </p:nvSpPr>
        <p:spPr>
          <a:xfrm>
            <a:off x="1573975" y="1492333"/>
            <a:ext cx="59162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521 – 4 = … </a:t>
            </a:r>
          </a:p>
        </p:txBody>
      </p:sp>
    </p:spTree>
    <p:extLst>
      <p:ext uri="{BB962C8B-B14F-4D97-AF65-F5344CB8AC3E}">
        <p14:creationId xmlns:p14="http://schemas.microsoft.com/office/powerpoint/2010/main" val="174474888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4" name="Flèche : courbe vers le bas 3">
            <a:extLst>
              <a:ext uri="{FF2B5EF4-FFF2-40B4-BE49-F238E27FC236}">
                <a16:creationId xmlns:a16="http://schemas.microsoft.com/office/drawing/2014/main" id="{AD4FDD9F-266E-126C-3901-DAC0D3334865}"/>
              </a:ext>
            </a:extLst>
          </p:cNvPr>
          <p:cNvSpPr/>
          <p:nvPr/>
        </p:nvSpPr>
        <p:spPr>
          <a:xfrm flipH="1">
            <a:off x="4761270" y="4291341"/>
            <a:ext cx="1329779" cy="496032"/>
          </a:xfrm>
          <a:prstGeom prst="curvedDownArrow">
            <a:avLst>
              <a:gd name="adj1" fmla="val 0"/>
              <a:gd name="adj2" fmla="val 22233"/>
              <a:gd name="adj3" fmla="val 2842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45997ED-7259-626C-E4A2-D1D8E6E75EE1}"/>
              </a:ext>
            </a:extLst>
          </p:cNvPr>
          <p:cNvSpPr txBox="1"/>
          <p:nvPr/>
        </p:nvSpPr>
        <p:spPr>
          <a:xfrm>
            <a:off x="5083148" y="3835589"/>
            <a:ext cx="7522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– 1</a:t>
            </a:r>
            <a:endParaRPr lang="fr-FR" sz="2400" dirty="0">
              <a:solidFill>
                <a:srgbClr val="C00000"/>
              </a:solidFill>
            </a:endParaRP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E4AD4B36-8D0C-3955-E987-283929F9683A}"/>
              </a:ext>
            </a:extLst>
          </p:cNvPr>
          <p:cNvCxnSpPr>
            <a:cxnSpLocks/>
          </p:cNvCxnSpPr>
          <p:nvPr/>
        </p:nvCxnSpPr>
        <p:spPr>
          <a:xfrm>
            <a:off x="136198" y="5546124"/>
            <a:ext cx="8558289" cy="0"/>
          </a:xfrm>
          <a:prstGeom prst="line">
            <a:avLst/>
          </a:prstGeom>
          <a:ln w="127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 de texte 45">
            <a:extLst>
              <a:ext uri="{FF2B5EF4-FFF2-40B4-BE49-F238E27FC236}">
                <a16:creationId xmlns:a16="http://schemas.microsoft.com/office/drawing/2014/main" id="{B6D762E6-0EE4-BC04-6B52-8E009726C22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807491" y="4992519"/>
            <a:ext cx="56466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100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Larme 13">
            <a:extLst>
              <a:ext uri="{FF2B5EF4-FFF2-40B4-BE49-F238E27FC236}">
                <a16:creationId xmlns:a16="http://schemas.microsoft.com/office/drawing/2014/main" id="{0A6CBF06-E247-E6D8-2CE8-9D008CB5F9D0}"/>
              </a:ext>
            </a:extLst>
          </p:cNvPr>
          <p:cNvSpPr/>
          <p:nvPr/>
        </p:nvSpPr>
        <p:spPr>
          <a:xfrm rot="8191251">
            <a:off x="5857772" y="4796348"/>
            <a:ext cx="526251" cy="538354"/>
          </a:xfrm>
          <a:prstGeom prst="teardrop">
            <a:avLst>
              <a:gd name="adj" fmla="val 136296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5" name="Zone de texte 45">
            <a:extLst>
              <a:ext uri="{FF2B5EF4-FFF2-40B4-BE49-F238E27FC236}">
                <a16:creationId xmlns:a16="http://schemas.microsoft.com/office/drawing/2014/main" id="{645175DA-0D77-D57F-C613-CBEC48A8FCD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06996" y="4825442"/>
            <a:ext cx="69005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521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F6BBCEE-387C-7186-DF2A-1922C2FE1C64}"/>
              </a:ext>
            </a:extLst>
          </p:cNvPr>
          <p:cNvSpPr txBox="1"/>
          <p:nvPr/>
        </p:nvSpPr>
        <p:spPr>
          <a:xfrm>
            <a:off x="1573975" y="1492333"/>
            <a:ext cx="591622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521 – 4 = … 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FD4A3AFF-0426-F29B-C817-C43306EF0F1B}"/>
              </a:ext>
            </a:extLst>
          </p:cNvPr>
          <p:cNvSpPr txBox="1"/>
          <p:nvPr/>
        </p:nvSpPr>
        <p:spPr>
          <a:xfrm>
            <a:off x="5483693" y="1450122"/>
            <a:ext cx="2006503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dirty="0">
                <a:solidFill>
                  <a:srgbClr val="FF0000"/>
                </a:solidFill>
              </a:rPr>
              <a:t>517</a:t>
            </a:r>
          </a:p>
        </p:txBody>
      </p:sp>
      <p:sp>
        <p:nvSpPr>
          <p:cNvPr id="9" name="Larme 8">
            <a:extLst>
              <a:ext uri="{FF2B5EF4-FFF2-40B4-BE49-F238E27FC236}">
                <a16:creationId xmlns:a16="http://schemas.microsoft.com/office/drawing/2014/main" id="{F67615DE-E5FD-9E08-8878-D7629E811E4F}"/>
              </a:ext>
            </a:extLst>
          </p:cNvPr>
          <p:cNvSpPr/>
          <p:nvPr/>
        </p:nvSpPr>
        <p:spPr>
          <a:xfrm rot="8191251">
            <a:off x="4547637" y="4796348"/>
            <a:ext cx="526251" cy="538354"/>
          </a:xfrm>
          <a:prstGeom prst="teardrop">
            <a:avLst>
              <a:gd name="adj" fmla="val 136296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1" name="Zone de texte 45">
            <a:extLst>
              <a:ext uri="{FF2B5EF4-FFF2-40B4-BE49-F238E27FC236}">
                <a16:creationId xmlns:a16="http://schemas.microsoft.com/office/drawing/2014/main" id="{19D9BBD7-BC1F-EB8C-B8B3-ACC0B74B712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496861" y="4825442"/>
            <a:ext cx="69005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520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Larme 15">
            <a:extLst>
              <a:ext uri="{FF2B5EF4-FFF2-40B4-BE49-F238E27FC236}">
                <a16:creationId xmlns:a16="http://schemas.microsoft.com/office/drawing/2014/main" id="{25683291-9439-E8E5-1483-A23EC95B2D17}"/>
              </a:ext>
            </a:extLst>
          </p:cNvPr>
          <p:cNvSpPr/>
          <p:nvPr/>
        </p:nvSpPr>
        <p:spPr>
          <a:xfrm rot="8191251">
            <a:off x="2101514" y="4777215"/>
            <a:ext cx="526251" cy="538354"/>
          </a:xfrm>
          <a:prstGeom prst="teardrop">
            <a:avLst>
              <a:gd name="adj" fmla="val 136296"/>
            </a:avLst>
          </a:prstGeom>
          <a:solidFill>
            <a:srgbClr val="7030A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/>
          </a:p>
        </p:txBody>
      </p:sp>
      <p:sp>
        <p:nvSpPr>
          <p:cNvPr id="17" name="Zone de texte 45">
            <a:extLst>
              <a:ext uri="{FF2B5EF4-FFF2-40B4-BE49-F238E27FC236}">
                <a16:creationId xmlns:a16="http://schemas.microsoft.com/office/drawing/2014/main" id="{1F8567D4-421A-089C-DB4C-64D1283DEDB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050738" y="4806309"/>
            <a:ext cx="690051" cy="495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fr-FR" altLang="fr-FR" sz="2400" b="1" i="0" u="none" strike="noStrike" cap="none" normalizeH="0" baseline="0" dirty="0">
                <a:ln>
                  <a:noFill/>
                </a:ln>
                <a:solidFill>
                  <a:schemeClr val="bg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517</a:t>
            </a:r>
            <a:endParaRPr kumimoji="0" lang="fr-FR" altLang="fr-FR" sz="1200" b="1" i="0" u="none" strike="noStrike" cap="none" normalizeH="0" baseline="0" dirty="0">
              <a:ln>
                <a:noFill/>
              </a:ln>
              <a:solidFill>
                <a:schemeClr val="bg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Flèche : courbe vers le bas 17">
            <a:extLst>
              <a:ext uri="{FF2B5EF4-FFF2-40B4-BE49-F238E27FC236}">
                <a16:creationId xmlns:a16="http://schemas.microsoft.com/office/drawing/2014/main" id="{5859391C-812E-00EA-7AB3-752DCF095921}"/>
              </a:ext>
            </a:extLst>
          </p:cNvPr>
          <p:cNvSpPr/>
          <p:nvPr/>
        </p:nvSpPr>
        <p:spPr>
          <a:xfrm flipH="1">
            <a:off x="2286000" y="4330535"/>
            <a:ext cx="2541546" cy="449561"/>
          </a:xfrm>
          <a:prstGeom prst="curvedDownArrow">
            <a:avLst>
              <a:gd name="adj1" fmla="val 0"/>
              <a:gd name="adj2" fmla="val 22233"/>
              <a:gd name="adj3" fmla="val 28429"/>
            </a:avLst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A4BD7003-1BA6-1DE7-4BF1-8F2D8211E731}"/>
              </a:ext>
            </a:extLst>
          </p:cNvPr>
          <p:cNvSpPr txBox="1"/>
          <p:nvPr/>
        </p:nvSpPr>
        <p:spPr>
          <a:xfrm>
            <a:off x="3094837" y="3835588"/>
            <a:ext cx="85759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– 3</a:t>
            </a:r>
            <a:endParaRPr lang="fr-FR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4005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40" grpId="0" animBg="1"/>
      <p:bldP spid="9" grpId="0" animBg="1"/>
      <p:bldP spid="11" grpId="0"/>
      <p:bldP spid="16" grpId="0" animBg="1"/>
      <p:bldP spid="17" grpId="0"/>
      <p:bldP spid="18" grpId="0" animBg="1"/>
      <p:bldP spid="19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343</TotalTime>
  <Words>176</Words>
  <Application>Microsoft Office PowerPoint</Application>
  <PresentationFormat>Affichage à l'écran (4:3)</PresentationFormat>
  <Paragraphs>93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Calcule. </vt:lpstr>
      <vt:lpstr>Correction</vt:lpstr>
      <vt:lpstr>Calcule. </vt:lpstr>
      <vt:lpstr>Correction</vt:lpstr>
      <vt:lpstr>Calcule. </vt:lpstr>
      <vt:lpstr>Correction</vt:lpstr>
      <vt:lpstr>Calcule. </vt:lpstr>
      <vt:lpstr>Correction</vt:lpstr>
      <vt:lpstr>Calcule. </vt:lpstr>
      <vt:lpstr>Correction</vt:lpstr>
      <vt:lpstr>Calcule. </vt:lpstr>
      <vt:lpstr>Correction</vt:lpstr>
      <vt:lpstr>Calcule.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64</cp:revision>
  <dcterms:created xsi:type="dcterms:W3CDTF">2023-02-07T14:55:57Z</dcterms:created>
  <dcterms:modified xsi:type="dcterms:W3CDTF">2025-09-13T19:18:24Z</dcterms:modified>
</cp:coreProperties>
</file>