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5"/>
  </p:handoutMasterIdLst>
  <p:sldIdLst>
    <p:sldId id="294" r:id="rId2"/>
    <p:sldId id="274" r:id="rId3"/>
    <p:sldId id="288" r:id="rId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C0"/>
    <a:srgbClr val="FF9900"/>
    <a:srgbClr val="00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54" autoAdjust="0"/>
    <p:restoredTop sz="94660"/>
  </p:normalViewPr>
  <p:slideViewPr>
    <p:cSldViewPr snapToGrid="0">
      <p:cViewPr varScale="1">
        <p:scale>
          <a:sx n="44" d="100"/>
          <a:sy n="44" d="100"/>
        </p:scale>
        <p:origin x="292" y="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14/09/2025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</a:t>
            </a:r>
            <a:r>
              <a:rPr lang="fr-FR" sz="1600" dirty="0"/>
              <a:t>115</a:t>
            </a:r>
            <a:endParaRPr lang="fr-FR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331B9645-AA81-159F-EDBE-0E531DDF6E2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14/09/2025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14/09/2025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14/09/2025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14/09/2025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14/09/2025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14/09/2025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14/09/2025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14/09/2025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14/09/2025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14/09/2025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14/09/2025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1B148EF-A052-88BB-A26F-EC7B4299E2B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8B3B95DE-29C3-7510-6B34-EBC9C8CD63A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E9DC6F2C-97BD-B2FE-A44B-BD56160A98AC}"/>
              </a:ext>
            </a:extLst>
          </p:cNvPr>
          <p:cNvGrpSpPr/>
          <p:nvPr/>
        </p:nvGrpSpPr>
        <p:grpSpPr>
          <a:xfrm>
            <a:off x="0" y="330200"/>
            <a:ext cx="9144000" cy="6527800"/>
            <a:chOff x="0" y="330200"/>
            <a:chExt cx="9144000" cy="65278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57918018-B2AB-EA4A-2705-E933DBA89931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" name="ZoneTexte 5">
              <a:extLst>
                <a:ext uri="{FF2B5EF4-FFF2-40B4-BE49-F238E27FC236}">
                  <a16:creationId xmlns:a16="http://schemas.microsoft.com/office/drawing/2014/main" id="{1AF21920-E14B-2F93-F6D8-812D1E3F5C86}"/>
                </a:ext>
              </a:extLst>
            </p:cNvPr>
            <p:cNvSpPr txBox="1"/>
            <p:nvPr/>
          </p:nvSpPr>
          <p:spPr>
            <a:xfrm>
              <a:off x="2063750" y="3009900"/>
              <a:ext cx="5016500" cy="15081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fr-FR" sz="2800" b="1" dirty="0">
                <a:solidFill>
                  <a:schemeClr val="bg1"/>
                </a:solidFill>
              </a:endParaRPr>
            </a:p>
            <a:p>
              <a:pPr marL="457200" indent="-457200">
                <a:buFont typeface="Wingdings" panose="05000000000000000000" pitchFamily="2" charset="2"/>
                <a:buChar char="è"/>
              </a:pPr>
              <a:r>
                <a:rPr lang="fr-FR" sz="3200" b="1" dirty="0">
                  <a:solidFill>
                    <a:schemeClr val="bg1"/>
                  </a:solidFill>
                </a:rPr>
                <a:t>Je résous un problème en 2 étapes</a:t>
              </a:r>
            </a:p>
          </p:txBody>
        </p:sp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84CEECF4-CEAE-A66A-853B-34E7198FD21F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0465760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>
            <a:extLst>
              <a:ext uri="{FF2B5EF4-FFF2-40B4-BE49-F238E27FC236}">
                <a16:creationId xmlns:a16="http://schemas.microsoft.com/office/drawing/2014/main" id="{E5A8090B-611B-94D6-F6E8-F3144F12326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6816" y="4114800"/>
            <a:ext cx="3657600" cy="2743200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130" y="198220"/>
            <a:ext cx="7886700" cy="75972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dirty="0"/>
              <a:t>Cherchez la solution au problème.</a:t>
            </a:r>
          </a:p>
        </p:txBody>
      </p:sp>
      <p:sp>
        <p:nvSpPr>
          <p:cNvPr id="8" name="Bulle narrative : ronde 7">
            <a:extLst>
              <a:ext uri="{FF2B5EF4-FFF2-40B4-BE49-F238E27FC236}">
                <a16:creationId xmlns:a16="http://schemas.microsoft.com/office/drawing/2014/main" id="{3D1F2013-6292-FDB3-0EA8-A242611A2F91}"/>
              </a:ext>
            </a:extLst>
          </p:cNvPr>
          <p:cNvSpPr/>
          <p:nvPr/>
        </p:nvSpPr>
        <p:spPr>
          <a:xfrm>
            <a:off x="87086" y="1151089"/>
            <a:ext cx="7493330" cy="5285337"/>
          </a:xfrm>
          <a:custGeom>
            <a:avLst/>
            <a:gdLst>
              <a:gd name="connsiteX0" fmla="*/ 1899557 w 7188212"/>
              <a:gd name="connsiteY0" fmla="*/ 3982194 h 3451762"/>
              <a:gd name="connsiteX1" fmla="*/ 1752080 w 7188212"/>
              <a:gd name="connsiteY1" fmla="*/ 3207860 h 3451762"/>
              <a:gd name="connsiteX2" fmla="*/ 1942697 w 7188212"/>
              <a:gd name="connsiteY2" fmla="*/ 192972 h 3451762"/>
              <a:gd name="connsiteX3" fmla="*/ 4722624 w 7188212"/>
              <a:gd name="connsiteY3" fmla="*/ 87285 h 3451762"/>
              <a:gd name="connsiteX4" fmla="*/ 6101929 w 7188212"/>
              <a:gd name="connsiteY4" fmla="*/ 2962185 h 3451762"/>
              <a:gd name="connsiteX5" fmla="*/ 3042314 w 7188212"/>
              <a:gd name="connsiteY5" fmla="*/ 3431301 h 3451762"/>
              <a:gd name="connsiteX6" fmla="*/ 1899557 w 7188212"/>
              <a:gd name="connsiteY6" fmla="*/ 3982194 h 3451762"/>
              <a:gd name="connsiteX0" fmla="*/ 1899593 w 6953196"/>
              <a:gd name="connsiteY0" fmla="*/ 4133233 h 4133233"/>
              <a:gd name="connsiteX1" fmla="*/ 1752116 w 6953196"/>
              <a:gd name="connsiteY1" fmla="*/ 3358899 h 4133233"/>
              <a:gd name="connsiteX2" fmla="*/ 1942733 w 6953196"/>
              <a:gd name="connsiteY2" fmla="*/ 344011 h 4133233"/>
              <a:gd name="connsiteX3" fmla="*/ 4722660 w 6953196"/>
              <a:gd name="connsiteY3" fmla="*/ 238324 h 4133233"/>
              <a:gd name="connsiteX4" fmla="*/ 6280095 w 6953196"/>
              <a:gd name="connsiteY4" fmla="*/ 3279479 h 4133233"/>
              <a:gd name="connsiteX5" fmla="*/ 3042350 w 6953196"/>
              <a:gd name="connsiteY5" fmla="*/ 3582340 h 4133233"/>
              <a:gd name="connsiteX6" fmla="*/ 1899593 w 6953196"/>
              <a:gd name="connsiteY6" fmla="*/ 4133233 h 4133233"/>
              <a:gd name="connsiteX0" fmla="*/ 2066716 w 7128222"/>
              <a:gd name="connsiteY0" fmla="*/ 4226944 h 4226944"/>
              <a:gd name="connsiteX1" fmla="*/ 1919239 w 7128222"/>
              <a:gd name="connsiteY1" fmla="*/ 3452610 h 4226944"/>
              <a:gd name="connsiteX2" fmla="*/ 1777347 w 7128222"/>
              <a:gd name="connsiteY2" fmla="*/ 223966 h 4226944"/>
              <a:gd name="connsiteX3" fmla="*/ 4889783 w 7128222"/>
              <a:gd name="connsiteY3" fmla="*/ 332035 h 4226944"/>
              <a:gd name="connsiteX4" fmla="*/ 6447218 w 7128222"/>
              <a:gd name="connsiteY4" fmla="*/ 3373190 h 4226944"/>
              <a:gd name="connsiteX5" fmla="*/ 3209473 w 7128222"/>
              <a:gd name="connsiteY5" fmla="*/ 3676051 h 4226944"/>
              <a:gd name="connsiteX6" fmla="*/ 2066716 w 7128222"/>
              <a:gd name="connsiteY6" fmla="*/ 4226944 h 4226944"/>
              <a:gd name="connsiteX0" fmla="*/ 1441813 w 6758801"/>
              <a:gd name="connsiteY0" fmla="*/ 4312959 h 4312959"/>
              <a:gd name="connsiteX1" fmla="*/ 1294336 w 6758801"/>
              <a:gd name="connsiteY1" fmla="*/ 3538625 h 4312959"/>
              <a:gd name="connsiteX2" fmla="*/ 1152444 w 6758801"/>
              <a:gd name="connsiteY2" fmla="*/ 309981 h 4312959"/>
              <a:gd name="connsiteX3" fmla="*/ 5444496 w 6758801"/>
              <a:gd name="connsiteY3" fmla="*/ 485344 h 4312959"/>
              <a:gd name="connsiteX4" fmla="*/ 5822315 w 6758801"/>
              <a:gd name="connsiteY4" fmla="*/ 3459205 h 4312959"/>
              <a:gd name="connsiteX5" fmla="*/ 2584570 w 6758801"/>
              <a:gd name="connsiteY5" fmla="*/ 3762066 h 4312959"/>
              <a:gd name="connsiteX6" fmla="*/ 1441813 w 6758801"/>
              <a:gd name="connsiteY6" fmla="*/ 4312959 h 4312959"/>
              <a:gd name="connsiteX0" fmla="*/ 1991517 w 7357607"/>
              <a:gd name="connsiteY0" fmla="*/ 4073670 h 4073670"/>
              <a:gd name="connsiteX1" fmla="*/ 1844040 w 7357607"/>
              <a:gd name="connsiteY1" fmla="*/ 3299336 h 4073670"/>
              <a:gd name="connsiteX2" fmla="*/ 538366 w 7357607"/>
              <a:gd name="connsiteY2" fmla="*/ 517996 h 4073670"/>
              <a:gd name="connsiteX3" fmla="*/ 5994200 w 7357607"/>
              <a:gd name="connsiteY3" fmla="*/ 246055 h 4073670"/>
              <a:gd name="connsiteX4" fmla="*/ 6372019 w 7357607"/>
              <a:gd name="connsiteY4" fmla="*/ 3219916 h 4073670"/>
              <a:gd name="connsiteX5" fmla="*/ 3134274 w 7357607"/>
              <a:gd name="connsiteY5" fmla="*/ 3522777 h 4073670"/>
              <a:gd name="connsiteX6" fmla="*/ 1991517 w 7357607"/>
              <a:gd name="connsiteY6" fmla="*/ 4073670 h 4073670"/>
              <a:gd name="connsiteX0" fmla="*/ 2237360 w 7603450"/>
              <a:gd name="connsiteY0" fmla="*/ 4078594 h 4078594"/>
              <a:gd name="connsiteX1" fmla="*/ 1609198 w 7603450"/>
              <a:gd name="connsiteY1" fmla="*/ 3413492 h 4078594"/>
              <a:gd name="connsiteX2" fmla="*/ 784209 w 7603450"/>
              <a:gd name="connsiteY2" fmla="*/ 522920 h 4078594"/>
              <a:gd name="connsiteX3" fmla="*/ 6240043 w 7603450"/>
              <a:gd name="connsiteY3" fmla="*/ 250979 h 4078594"/>
              <a:gd name="connsiteX4" fmla="*/ 6617862 w 7603450"/>
              <a:gd name="connsiteY4" fmla="*/ 3224840 h 4078594"/>
              <a:gd name="connsiteX5" fmla="*/ 3380117 w 7603450"/>
              <a:gd name="connsiteY5" fmla="*/ 3527701 h 4078594"/>
              <a:gd name="connsiteX6" fmla="*/ 2237360 w 7603450"/>
              <a:gd name="connsiteY6" fmla="*/ 4078594 h 4078594"/>
              <a:gd name="connsiteX0" fmla="*/ 2237360 w 7603450"/>
              <a:gd name="connsiteY0" fmla="*/ 4078594 h 4078594"/>
              <a:gd name="connsiteX1" fmla="*/ 1609198 w 7603450"/>
              <a:gd name="connsiteY1" fmla="*/ 3413492 h 4078594"/>
              <a:gd name="connsiteX2" fmla="*/ 784209 w 7603450"/>
              <a:gd name="connsiteY2" fmla="*/ 522920 h 4078594"/>
              <a:gd name="connsiteX3" fmla="*/ 6240043 w 7603450"/>
              <a:gd name="connsiteY3" fmla="*/ 250979 h 4078594"/>
              <a:gd name="connsiteX4" fmla="*/ 6617862 w 7603450"/>
              <a:gd name="connsiteY4" fmla="*/ 3224840 h 4078594"/>
              <a:gd name="connsiteX5" fmla="*/ 2636558 w 7603450"/>
              <a:gd name="connsiteY5" fmla="*/ 3503036 h 4078594"/>
              <a:gd name="connsiteX6" fmla="*/ 2237360 w 7603450"/>
              <a:gd name="connsiteY6" fmla="*/ 4078594 h 4078594"/>
              <a:gd name="connsiteX0" fmla="*/ 2237360 w 7603450"/>
              <a:gd name="connsiteY0" fmla="*/ 4078594 h 4078594"/>
              <a:gd name="connsiteX1" fmla="*/ 1609198 w 7603450"/>
              <a:gd name="connsiteY1" fmla="*/ 3413492 h 4078594"/>
              <a:gd name="connsiteX2" fmla="*/ 784209 w 7603450"/>
              <a:gd name="connsiteY2" fmla="*/ 522920 h 4078594"/>
              <a:gd name="connsiteX3" fmla="*/ 6240043 w 7603450"/>
              <a:gd name="connsiteY3" fmla="*/ 250979 h 4078594"/>
              <a:gd name="connsiteX4" fmla="*/ 6617862 w 7603450"/>
              <a:gd name="connsiteY4" fmla="*/ 3224840 h 4078594"/>
              <a:gd name="connsiteX5" fmla="*/ 2152117 w 7603450"/>
              <a:gd name="connsiteY5" fmla="*/ 3457229 h 4078594"/>
              <a:gd name="connsiteX6" fmla="*/ 2237360 w 7603450"/>
              <a:gd name="connsiteY6" fmla="*/ 4078594 h 4078594"/>
              <a:gd name="connsiteX0" fmla="*/ 2265916 w 7634464"/>
              <a:gd name="connsiteY0" fmla="*/ 4129607 h 4129607"/>
              <a:gd name="connsiteX1" fmla="*/ 1637754 w 7634464"/>
              <a:gd name="connsiteY1" fmla="*/ 3464505 h 4129607"/>
              <a:gd name="connsiteX2" fmla="*/ 756435 w 7634464"/>
              <a:gd name="connsiteY2" fmla="*/ 457654 h 4129607"/>
              <a:gd name="connsiteX3" fmla="*/ 6268599 w 7634464"/>
              <a:gd name="connsiteY3" fmla="*/ 301992 h 4129607"/>
              <a:gd name="connsiteX4" fmla="*/ 6646418 w 7634464"/>
              <a:gd name="connsiteY4" fmla="*/ 3275853 h 4129607"/>
              <a:gd name="connsiteX5" fmla="*/ 2180673 w 7634464"/>
              <a:gd name="connsiteY5" fmla="*/ 3508242 h 4129607"/>
              <a:gd name="connsiteX6" fmla="*/ 2265916 w 7634464"/>
              <a:gd name="connsiteY6" fmla="*/ 4129607 h 4129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634464" h="4129607">
                <a:moveTo>
                  <a:pt x="2265916" y="4129607"/>
                </a:moveTo>
                <a:lnTo>
                  <a:pt x="1637754" y="3464505"/>
                </a:lnTo>
                <a:cubicBezTo>
                  <a:pt x="-781649" y="2771076"/>
                  <a:pt x="-15372" y="984739"/>
                  <a:pt x="756435" y="457654"/>
                </a:cubicBezTo>
                <a:cubicBezTo>
                  <a:pt x="1528242" y="-69431"/>
                  <a:pt x="5286935" y="-167708"/>
                  <a:pt x="6268599" y="301992"/>
                </a:cubicBezTo>
                <a:cubicBezTo>
                  <a:pt x="7250263" y="771692"/>
                  <a:pt x="8577772" y="2372467"/>
                  <a:pt x="6646418" y="3275853"/>
                </a:cubicBezTo>
                <a:cubicBezTo>
                  <a:pt x="5836862" y="3654521"/>
                  <a:pt x="3297416" y="3591560"/>
                  <a:pt x="2180673" y="3508242"/>
                </a:cubicBezTo>
                <a:lnTo>
                  <a:pt x="2265916" y="4129607"/>
                </a:ln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/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fr-FR" sz="3200" b="1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64327A38-9B88-557A-0CFE-715226389CD0}"/>
              </a:ext>
            </a:extLst>
          </p:cNvPr>
          <p:cNvSpPr txBox="1"/>
          <p:nvPr/>
        </p:nvSpPr>
        <p:spPr>
          <a:xfrm>
            <a:off x="760021" y="1831895"/>
            <a:ext cx="5985164" cy="333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200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La directrice a besoin de 64 cahiers pour l’école. Le vendeur vend des paquets de 10 cahiers et des paquets de 2 cahiers.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200" b="1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Combien de paquets de chaque sorte doit-elle commander ? </a:t>
            </a:r>
            <a:endParaRPr lang="fr-FR" sz="3200" b="1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65470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7089" y="217880"/>
            <a:ext cx="7886700" cy="75972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dirty="0"/>
              <a:t>Je cherche en suivant les 4 étapes :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7A0DED28-F1C4-9D19-1D37-F7F63A52731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33993" b="49776"/>
          <a:stretch/>
        </p:blipFill>
        <p:spPr>
          <a:xfrm>
            <a:off x="1248926" y="1197891"/>
            <a:ext cx="1885906" cy="972000"/>
          </a:xfrm>
          <a:prstGeom prst="rect">
            <a:avLst/>
          </a:prstGeom>
        </p:spPr>
      </p:pic>
      <p:sp>
        <p:nvSpPr>
          <p:cNvPr id="6" name="Rectangle : coins arrondis 5">
            <a:extLst>
              <a:ext uri="{FF2B5EF4-FFF2-40B4-BE49-F238E27FC236}">
                <a16:creationId xmlns:a16="http://schemas.microsoft.com/office/drawing/2014/main" id="{EFB0554F-4F38-D23B-0CA1-41C9E7D183E7}"/>
              </a:ext>
            </a:extLst>
          </p:cNvPr>
          <p:cNvSpPr/>
          <p:nvPr/>
        </p:nvSpPr>
        <p:spPr>
          <a:xfrm>
            <a:off x="368215" y="1377045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7" name="Rectangle : coins arrondis 6">
            <a:extLst>
              <a:ext uri="{FF2B5EF4-FFF2-40B4-BE49-F238E27FC236}">
                <a16:creationId xmlns:a16="http://schemas.microsoft.com/office/drawing/2014/main" id="{4544D7AE-07EC-5E80-8113-1935BA949228}"/>
              </a:ext>
            </a:extLst>
          </p:cNvPr>
          <p:cNvSpPr/>
          <p:nvPr/>
        </p:nvSpPr>
        <p:spPr>
          <a:xfrm>
            <a:off x="368215" y="2780864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9" name="Rectangle : coins arrondis 8">
            <a:extLst>
              <a:ext uri="{FF2B5EF4-FFF2-40B4-BE49-F238E27FC236}">
                <a16:creationId xmlns:a16="http://schemas.microsoft.com/office/drawing/2014/main" id="{4355C908-5650-A57A-F0B0-9FDEAEF42335}"/>
              </a:ext>
            </a:extLst>
          </p:cNvPr>
          <p:cNvSpPr/>
          <p:nvPr/>
        </p:nvSpPr>
        <p:spPr>
          <a:xfrm>
            <a:off x="368215" y="4184683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11" name="Rectangle : coins arrondis 10">
            <a:extLst>
              <a:ext uri="{FF2B5EF4-FFF2-40B4-BE49-F238E27FC236}">
                <a16:creationId xmlns:a16="http://schemas.microsoft.com/office/drawing/2014/main" id="{D16E8925-4238-FC72-C5E0-DBDF3FF507C7}"/>
              </a:ext>
            </a:extLst>
          </p:cNvPr>
          <p:cNvSpPr/>
          <p:nvPr/>
        </p:nvSpPr>
        <p:spPr>
          <a:xfrm>
            <a:off x="368215" y="5588502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tx1"/>
                </a:solidFill>
              </a:rPr>
              <a:t>4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3573ED51-7144-5AAC-0A0D-66214F0AD87A}"/>
              </a:ext>
            </a:extLst>
          </p:cNvPr>
          <p:cNvSpPr txBox="1"/>
          <p:nvPr/>
        </p:nvSpPr>
        <p:spPr>
          <a:xfrm>
            <a:off x="3401851" y="1155592"/>
            <a:ext cx="548485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</a:rPr>
              <a:t>Je cherche combien il faut de chaque sorte de paquets.</a:t>
            </a: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9792E5C1-D668-E95D-EA10-FF5AAAC5730C}"/>
              </a:ext>
            </a:extLst>
          </p:cNvPr>
          <p:cNvSpPr txBox="1"/>
          <p:nvPr/>
        </p:nvSpPr>
        <p:spPr>
          <a:xfrm>
            <a:off x="3435206" y="5520801"/>
            <a:ext cx="518715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  <a:latin typeface="Cursive standard" pitchFamily="2" charset="0"/>
              </a:rPr>
              <a:t>Il faut 6 paquets de 10 et </a:t>
            </a:r>
          </a:p>
          <a:p>
            <a:r>
              <a:rPr lang="fr-FR" sz="3200" dirty="0">
                <a:solidFill>
                  <a:srgbClr val="C00000"/>
                </a:solidFill>
                <a:latin typeface="Cursive standard" pitchFamily="2" charset="0"/>
              </a:rPr>
              <a:t>2 paquets de 2 cahiers.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9B7644F5-318C-5017-0E74-A8F95217F22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8" b="678"/>
          <a:stretch/>
        </p:blipFill>
        <p:spPr>
          <a:xfrm>
            <a:off x="1248926" y="5409348"/>
            <a:ext cx="1779368" cy="972000"/>
          </a:xfrm>
          <a:prstGeom prst="rect">
            <a:avLst/>
          </a:prstGeom>
        </p:spPr>
      </p:pic>
      <p:pic>
        <p:nvPicPr>
          <p:cNvPr id="20" name="Image 19">
            <a:extLst>
              <a:ext uri="{FF2B5EF4-FFF2-40B4-BE49-F238E27FC236}">
                <a16:creationId xmlns:a16="http://schemas.microsoft.com/office/drawing/2014/main" id="{394E5A97-14A8-23FC-D814-F3228095513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84" t="57746" r="42480" b="-76"/>
          <a:stretch/>
        </p:blipFill>
        <p:spPr bwMode="auto">
          <a:xfrm>
            <a:off x="1248926" y="3938883"/>
            <a:ext cx="1792999" cy="110529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1" name="ZoneTexte 20">
            <a:extLst>
              <a:ext uri="{FF2B5EF4-FFF2-40B4-BE49-F238E27FC236}">
                <a16:creationId xmlns:a16="http://schemas.microsoft.com/office/drawing/2014/main" id="{C489E808-7B28-45F7-AB5C-EC9C0D0D3F6C}"/>
              </a:ext>
            </a:extLst>
          </p:cNvPr>
          <p:cNvSpPr txBox="1"/>
          <p:nvPr/>
        </p:nvSpPr>
        <p:spPr>
          <a:xfrm>
            <a:off x="3308944" y="4268127"/>
            <a:ext cx="587300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</a:rPr>
              <a:t>64 = 10+10+10+10+10+10+2+2</a:t>
            </a: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62DD57DF-2C21-FEB7-84C1-6E49B4F49A26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35590" b="49889"/>
          <a:stretch/>
        </p:blipFill>
        <p:spPr>
          <a:xfrm>
            <a:off x="1248926" y="2601710"/>
            <a:ext cx="1813145" cy="972000"/>
          </a:xfrm>
          <a:prstGeom prst="rect">
            <a:avLst/>
          </a:prstGeom>
        </p:spPr>
      </p:pic>
      <p:sp>
        <p:nvSpPr>
          <p:cNvPr id="16" name="ZoneTexte 15">
            <a:extLst>
              <a:ext uri="{FF2B5EF4-FFF2-40B4-BE49-F238E27FC236}">
                <a16:creationId xmlns:a16="http://schemas.microsoft.com/office/drawing/2014/main" id="{1522EA18-0201-A4E4-9C5E-7882EC4F4259}"/>
              </a:ext>
            </a:extLst>
          </p:cNvPr>
          <p:cNvSpPr txBox="1"/>
          <p:nvPr/>
        </p:nvSpPr>
        <p:spPr>
          <a:xfrm>
            <a:off x="3435206" y="2549101"/>
            <a:ext cx="518715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</a:rPr>
              <a:t>Je représente </a:t>
            </a:r>
          </a:p>
          <a:p>
            <a:r>
              <a:rPr lang="fr-FR" sz="3200" dirty="0">
                <a:solidFill>
                  <a:srgbClr val="C00000"/>
                </a:solidFill>
              </a:rPr>
              <a:t>le problème.</a:t>
            </a:r>
          </a:p>
        </p:txBody>
      </p:sp>
      <p:sp>
        <p:nvSpPr>
          <p:cNvPr id="41" name="Espace réservé du texte 40">
            <a:extLst>
              <a:ext uri="{FF2B5EF4-FFF2-40B4-BE49-F238E27FC236}">
                <a16:creationId xmlns:a16="http://schemas.microsoft.com/office/drawing/2014/main" id="{9912C657-8C88-8374-FA89-6F26469A556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D658EDC0-1D99-1B14-6486-9EE919E265E5}"/>
              </a:ext>
            </a:extLst>
          </p:cNvPr>
          <p:cNvSpPr/>
          <p:nvPr/>
        </p:nvSpPr>
        <p:spPr>
          <a:xfrm>
            <a:off x="5782846" y="2511890"/>
            <a:ext cx="597725" cy="633486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10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60F5A52-42E9-7227-1D85-AEBEC03DB3E9}"/>
              </a:ext>
            </a:extLst>
          </p:cNvPr>
          <p:cNvSpPr/>
          <p:nvPr/>
        </p:nvSpPr>
        <p:spPr>
          <a:xfrm>
            <a:off x="7143998" y="2524727"/>
            <a:ext cx="597725" cy="633486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10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0C24615-7706-F084-F84F-9B74B44332E3}"/>
              </a:ext>
            </a:extLst>
          </p:cNvPr>
          <p:cNvSpPr/>
          <p:nvPr/>
        </p:nvSpPr>
        <p:spPr>
          <a:xfrm>
            <a:off x="6454843" y="2524727"/>
            <a:ext cx="597725" cy="633486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10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C4345FD7-4020-F0F5-7FF8-4D85CDABA023}"/>
              </a:ext>
            </a:extLst>
          </p:cNvPr>
          <p:cNvSpPr/>
          <p:nvPr/>
        </p:nvSpPr>
        <p:spPr>
          <a:xfrm>
            <a:off x="6471557" y="3238065"/>
            <a:ext cx="597725" cy="633486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10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889C2E06-8A03-2E5F-65FA-7EFF0F385F6F}"/>
              </a:ext>
            </a:extLst>
          </p:cNvPr>
          <p:cNvSpPr/>
          <p:nvPr/>
        </p:nvSpPr>
        <p:spPr>
          <a:xfrm>
            <a:off x="7156310" y="3222639"/>
            <a:ext cx="597725" cy="633486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10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EBB5BC34-4C01-C038-7541-C457263DEC66}"/>
              </a:ext>
            </a:extLst>
          </p:cNvPr>
          <p:cNvSpPr/>
          <p:nvPr/>
        </p:nvSpPr>
        <p:spPr>
          <a:xfrm>
            <a:off x="5786805" y="3238065"/>
            <a:ext cx="597725" cy="633486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10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8159AFF7-8D59-C7A7-8EDA-8A7BD343B6AB}"/>
              </a:ext>
            </a:extLst>
          </p:cNvPr>
          <p:cNvSpPr/>
          <p:nvPr/>
        </p:nvSpPr>
        <p:spPr>
          <a:xfrm>
            <a:off x="8269508" y="2516825"/>
            <a:ext cx="597725" cy="633486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2</a:t>
            </a:r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A73FBFD2-3CD5-D9BD-8F01-0A8C5E428956}"/>
              </a:ext>
            </a:extLst>
          </p:cNvPr>
          <p:cNvSpPr/>
          <p:nvPr/>
        </p:nvSpPr>
        <p:spPr>
          <a:xfrm>
            <a:off x="8266979" y="3200592"/>
            <a:ext cx="597725" cy="633486"/>
          </a:xfrm>
          <a:prstGeom prst="rect">
            <a:avLst/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dirty="0"/>
              <a:t>2</a:t>
            </a:r>
          </a:p>
        </p:txBody>
      </p:sp>
      <p:sp>
        <p:nvSpPr>
          <p:cNvPr id="26" name="Accolade fermante 25">
            <a:extLst>
              <a:ext uri="{FF2B5EF4-FFF2-40B4-BE49-F238E27FC236}">
                <a16:creationId xmlns:a16="http://schemas.microsoft.com/office/drawing/2014/main" id="{B5BDDEEF-FE27-70B4-193B-FE8EFB1B4104}"/>
              </a:ext>
            </a:extLst>
          </p:cNvPr>
          <p:cNvSpPr/>
          <p:nvPr/>
        </p:nvSpPr>
        <p:spPr>
          <a:xfrm rot="5400000">
            <a:off x="5828804" y="3168510"/>
            <a:ext cx="184067" cy="3398322"/>
          </a:xfrm>
          <a:prstGeom prst="rightBrace">
            <a:avLst>
              <a:gd name="adj1" fmla="val 77564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7" name="ZoneTexte 26">
            <a:extLst>
              <a:ext uri="{FF2B5EF4-FFF2-40B4-BE49-F238E27FC236}">
                <a16:creationId xmlns:a16="http://schemas.microsoft.com/office/drawing/2014/main" id="{FEFA003C-E4BE-B5F4-DA04-EA115EA5E701}"/>
              </a:ext>
            </a:extLst>
          </p:cNvPr>
          <p:cNvSpPr txBox="1"/>
          <p:nvPr/>
        </p:nvSpPr>
        <p:spPr>
          <a:xfrm>
            <a:off x="4227363" y="4892203"/>
            <a:ext cx="33926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800" b="1" dirty="0"/>
              <a:t>6 paquets de 10</a:t>
            </a:r>
          </a:p>
        </p:txBody>
      </p:sp>
      <p:sp>
        <p:nvSpPr>
          <p:cNvPr id="28" name="Accolade fermante 27">
            <a:extLst>
              <a:ext uri="{FF2B5EF4-FFF2-40B4-BE49-F238E27FC236}">
                <a16:creationId xmlns:a16="http://schemas.microsoft.com/office/drawing/2014/main" id="{29DFEB41-252D-243E-2F71-D3304B4E2A7B}"/>
              </a:ext>
            </a:extLst>
          </p:cNvPr>
          <p:cNvSpPr/>
          <p:nvPr/>
        </p:nvSpPr>
        <p:spPr>
          <a:xfrm rot="5400000">
            <a:off x="8103932" y="4420783"/>
            <a:ext cx="184067" cy="883861"/>
          </a:xfrm>
          <a:prstGeom prst="rightBrace">
            <a:avLst>
              <a:gd name="adj1" fmla="val 77564"/>
              <a:gd name="adj2" fmla="val 50000"/>
            </a:avLst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9" name="ZoneTexte 28">
            <a:extLst>
              <a:ext uri="{FF2B5EF4-FFF2-40B4-BE49-F238E27FC236}">
                <a16:creationId xmlns:a16="http://schemas.microsoft.com/office/drawing/2014/main" id="{1060ADDF-74AC-3F2A-B91B-4A9D60C2C73B}"/>
              </a:ext>
            </a:extLst>
          </p:cNvPr>
          <p:cNvSpPr txBox="1"/>
          <p:nvPr/>
        </p:nvSpPr>
        <p:spPr>
          <a:xfrm>
            <a:off x="6985114" y="4848068"/>
            <a:ext cx="242170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b="1" dirty="0"/>
              <a:t>2 paquets</a:t>
            </a:r>
          </a:p>
          <a:p>
            <a:pPr algn="ctr"/>
            <a:r>
              <a:rPr lang="fr-FR" sz="2400" b="1" dirty="0"/>
              <a:t> de 2</a:t>
            </a:r>
          </a:p>
        </p:txBody>
      </p:sp>
    </p:spTree>
    <p:extLst>
      <p:ext uri="{BB962C8B-B14F-4D97-AF65-F5344CB8AC3E}">
        <p14:creationId xmlns:p14="http://schemas.microsoft.com/office/powerpoint/2010/main" val="3843207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8" grpId="0"/>
      <p:bldP spid="21" grpId="0"/>
      <p:bldP spid="16" grpId="0"/>
      <p:bldP spid="4" grpId="0" animBg="1"/>
      <p:bldP spid="5" grpId="0" animBg="1"/>
      <p:bldP spid="13" grpId="0" animBg="1"/>
      <p:bldP spid="14" grpId="0" animBg="1"/>
      <p:bldP spid="17" grpId="0" animBg="1"/>
      <p:bldP spid="19" grpId="0" animBg="1"/>
      <p:bldP spid="22" grpId="0" animBg="1"/>
      <p:bldP spid="23" grpId="0" animBg="1"/>
      <p:bldP spid="26" grpId="0" animBg="1"/>
      <p:bldP spid="27" grpId="0"/>
      <p:bldP spid="28" grpId="0" animBg="1"/>
      <p:bldP spid="29" grpId="0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3104</TotalTime>
  <Words>108</Words>
  <Application>Microsoft Office PowerPoint</Application>
  <PresentationFormat>Affichage à l'écran (4:3)</PresentationFormat>
  <Paragraphs>27</Paragraphs>
  <Slides>3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3</vt:i4>
      </vt:variant>
    </vt:vector>
  </HeadingPairs>
  <TitlesOfParts>
    <vt:vector size="10" baseType="lpstr">
      <vt:lpstr>Arial</vt:lpstr>
      <vt:lpstr>Calibri</vt:lpstr>
      <vt:lpstr>Calibri Light</vt:lpstr>
      <vt:lpstr>Cursive standard</vt:lpstr>
      <vt:lpstr>Webdings</vt:lpstr>
      <vt:lpstr>Wingdings</vt:lpstr>
      <vt:lpstr>Thème Office</vt:lpstr>
      <vt:lpstr>Présentation PowerPoint</vt:lpstr>
      <vt:lpstr>Cherchez la solution au problème.</vt:lpstr>
      <vt:lpstr>Je cherche en suivant les 4 étapes :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Marie DE NICOLO</cp:lastModifiedBy>
  <cp:revision>87</cp:revision>
  <dcterms:created xsi:type="dcterms:W3CDTF">2023-02-07T14:55:57Z</dcterms:created>
  <dcterms:modified xsi:type="dcterms:W3CDTF">2025-09-14T14:19:35Z</dcterms:modified>
</cp:coreProperties>
</file>