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77" r:id="rId2"/>
    <p:sldId id="274" r:id="rId3"/>
    <p:sldId id="278" r:id="rId4"/>
    <p:sldId id="279" r:id="rId5"/>
    <p:sldId id="275" r:id="rId6"/>
    <p:sldId id="280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>
        <p:scale>
          <a:sx n="50" d="100"/>
          <a:sy n="50" d="100"/>
        </p:scale>
        <p:origin x="54" y="933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96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83991C6-892B-6BFA-FAF9-235941EC8E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E845541-97C2-0C4F-A9AE-23BC6A3726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FF347D2E-519D-CEE4-A26C-AF5F13348E50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03B6F012-403F-CC22-229E-8F47CD1BEA88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4E92F087-940D-4A92-A824-8323BEC721D5}"/>
                </a:ext>
              </a:extLst>
            </p:cNvPr>
            <p:cNvSpPr txBox="1"/>
            <p:nvPr/>
          </p:nvSpPr>
          <p:spPr>
            <a:xfrm>
              <a:off x="1163224" y="2556973"/>
              <a:ext cx="681755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sais résoudre un problème de durée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11586EF-A243-6EE2-2588-821FCA227597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980594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119153" y="3081013"/>
            <a:ext cx="4380458" cy="2401368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1157880" y="1945682"/>
            <a:ext cx="7304675" cy="90427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26B9915E-FA79-3040-0337-621B1092A1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7248" y="3401561"/>
            <a:ext cx="1905975" cy="187282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16389DD-3A20-F820-3F4C-2C478F2DE88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14803" y="3428037"/>
            <a:ext cx="1904840" cy="1872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75AD017E-B952-77C2-51AC-863F8D60B61B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F1D4B557-F48A-DA4B-3B6C-262206CAC052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43FF24B1-7DC2-E573-9B1A-8A34A695A93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940" y="3359139"/>
            <a:ext cx="1919846" cy="191984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C36568B6-73A2-3647-1B34-057F7CC1661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5611" y="3301122"/>
            <a:ext cx="2027464" cy="1990601"/>
          </a:xfrm>
          <a:prstGeom prst="rect">
            <a:avLst/>
          </a:prstGeom>
        </p:spPr>
      </p:pic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43A311C8-26C9-55BD-4F0E-85BC7AC57BA2}"/>
              </a:ext>
            </a:extLst>
          </p:cNvPr>
          <p:cNvSpPr/>
          <p:nvPr/>
        </p:nvSpPr>
        <p:spPr>
          <a:xfrm>
            <a:off x="4695664" y="3081013"/>
            <a:ext cx="4320404" cy="3298920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EE6451B4-9AF9-FAFF-81BC-D1CC9FA4FD16}"/>
              </a:ext>
            </a:extLst>
          </p:cNvPr>
          <p:cNvSpPr txBox="1"/>
          <p:nvPr/>
        </p:nvSpPr>
        <p:spPr>
          <a:xfrm>
            <a:off x="353627" y="905417"/>
            <a:ext cx="84367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de gauche indique le début de la séance de sport et l’horloge de droite indique la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endParaRPr lang="fr-FR" sz="28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2669401B-65F6-E3C4-792C-916B6165F167}"/>
              </a:ext>
            </a:extLst>
          </p:cNvPr>
          <p:cNvSpPr txBox="1"/>
          <p:nvPr/>
        </p:nvSpPr>
        <p:spPr>
          <a:xfrm>
            <a:off x="4810218" y="5365143"/>
            <a:ext cx="4015135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Les horloges indiquent les heures de l’après-midi.</a:t>
            </a:r>
            <a:endParaRPr lang="fr-FR" sz="2800" dirty="0"/>
          </a:p>
        </p:txBody>
      </p:sp>
      <p:sp>
        <p:nvSpPr>
          <p:cNvPr id="23" name="Organigramme : Connecteur 22">
            <a:extLst>
              <a:ext uri="{FF2B5EF4-FFF2-40B4-BE49-F238E27FC236}">
                <a16:creationId xmlns:a16="http://schemas.microsoft.com/office/drawing/2014/main" id="{CF897035-476B-7B77-2FE3-D33896064D50}"/>
              </a:ext>
            </a:extLst>
          </p:cNvPr>
          <p:cNvSpPr/>
          <p:nvPr/>
        </p:nvSpPr>
        <p:spPr>
          <a:xfrm>
            <a:off x="611992" y="2005416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sp>
        <p:nvSpPr>
          <p:cNvPr id="26" name="Titre 1">
            <a:extLst>
              <a:ext uri="{FF2B5EF4-FFF2-40B4-BE49-F238E27FC236}">
                <a16:creationId xmlns:a16="http://schemas.microsoft.com/office/drawing/2014/main" id="{90CB83D6-E14D-6890-6533-077FA6CB9DC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804" y="194489"/>
            <a:ext cx="2908291" cy="7597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400" dirty="0"/>
              <a:t>Problème en image 9</a:t>
            </a:r>
            <a:endParaRPr lang="fr-FR" sz="2400" b="1" dirty="0"/>
          </a:p>
        </p:txBody>
      </p:sp>
      <p:sp>
        <p:nvSpPr>
          <p:cNvPr id="27" name="Titre 1">
            <a:extLst>
              <a:ext uri="{FF2B5EF4-FFF2-40B4-BE49-F238E27FC236}">
                <a16:creationId xmlns:a16="http://schemas.microsoft.com/office/drawing/2014/main" id="{D658DCC0-CE24-E759-E4EA-7E6AC667DEB0}"/>
              </a:ext>
            </a:extLst>
          </p:cNvPr>
          <p:cNvSpPr txBox="1">
            <a:spLocks/>
          </p:cNvSpPr>
          <p:nvPr/>
        </p:nvSpPr>
        <p:spPr>
          <a:xfrm>
            <a:off x="5132271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8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B71D6-DDA5-5525-CEDB-AD5DE393268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667659B-73F1-A286-E3A0-1B3BCE21B40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50962" y="70453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>
              <a:solidFill>
                <a:srgbClr val="C00000"/>
              </a:solidFill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2874BC30-4D1A-6983-C76A-0CDA0CC3025B}"/>
              </a:ext>
            </a:extLst>
          </p:cNvPr>
          <p:cNvSpPr txBox="1"/>
          <p:nvPr/>
        </p:nvSpPr>
        <p:spPr>
          <a:xfrm>
            <a:off x="1371525" y="1843485"/>
            <a:ext cx="7304675" cy="59589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n de temps dure la séance de sport ? 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05816B59-9B9D-7B38-1118-863D1183DE6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5973" y="2755210"/>
            <a:ext cx="1905975" cy="187282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CDC296FE-12D5-4744-03E4-84AF7031C4A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98542" y="2781686"/>
            <a:ext cx="1904840" cy="1872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E36F2B51-26DC-8D21-8217-40F9F50159CB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2B1FF00-CB2C-81B9-8C6B-69EC53ED28DA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FBD08098-F6F7-663B-86F2-1DDE992E45D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897941" y="2717505"/>
            <a:ext cx="1919846" cy="191984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1423640-E549-FC0F-60B0-9E0971A369EA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85612" y="2659488"/>
            <a:ext cx="2027464" cy="1990601"/>
          </a:xfrm>
          <a:prstGeom prst="rect">
            <a:avLst/>
          </a:prstGeom>
        </p:spPr>
      </p:pic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332E044E-238A-E7FC-5F91-306C2EC9337C}"/>
              </a:ext>
            </a:extLst>
          </p:cNvPr>
          <p:cNvSpPr/>
          <p:nvPr/>
        </p:nvSpPr>
        <p:spPr>
          <a:xfrm>
            <a:off x="4660651" y="2439378"/>
            <a:ext cx="4320404" cy="4166806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6E71E83F-72CA-9899-4FD2-2C644E7F5B2D}"/>
              </a:ext>
            </a:extLst>
          </p:cNvPr>
          <p:cNvSpPr txBox="1"/>
          <p:nvPr/>
        </p:nvSpPr>
        <p:spPr>
          <a:xfrm>
            <a:off x="353627" y="905417"/>
            <a:ext cx="8436746" cy="95410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L’horloge de gauche indique le début de la séance de sport et l’horloge de droite indique la fin de la séance</a:t>
            </a: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. </a:t>
            </a:r>
            <a:endParaRPr lang="fr-FR" sz="2800" dirty="0"/>
          </a:p>
        </p:txBody>
      </p:sp>
      <p:sp>
        <p:nvSpPr>
          <p:cNvPr id="7" name="Zone de texte 2">
            <a:extLst>
              <a:ext uri="{FF2B5EF4-FFF2-40B4-BE49-F238E27FC236}">
                <a16:creationId xmlns:a16="http://schemas.microsoft.com/office/drawing/2014/main" id="{D076DA66-813B-7501-E728-B3794D758180}"/>
              </a:ext>
            </a:extLst>
          </p:cNvPr>
          <p:cNvSpPr txBox="1"/>
          <p:nvPr/>
        </p:nvSpPr>
        <p:spPr>
          <a:xfrm>
            <a:off x="194912" y="4916646"/>
            <a:ext cx="4288438" cy="73233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30 minutes entre les deux horloges.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La séance dure 30 minutes.</a:t>
            </a:r>
            <a:endParaRPr lang="fr-FR" sz="2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4593E69D-FA8E-4FA1-B77E-3283D79A5C70}"/>
              </a:ext>
            </a:extLst>
          </p:cNvPr>
          <p:cNvSpPr/>
          <p:nvPr/>
        </p:nvSpPr>
        <p:spPr>
          <a:xfrm>
            <a:off x="102892" y="2434661"/>
            <a:ext cx="4380458" cy="4166806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EF369A69-1929-1E6B-1634-35890D6B82AB}"/>
              </a:ext>
            </a:extLst>
          </p:cNvPr>
          <p:cNvSpPr txBox="1"/>
          <p:nvPr/>
        </p:nvSpPr>
        <p:spPr>
          <a:xfrm>
            <a:off x="5452613" y="4587660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13h45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95F8B183-1380-C3DB-2EA6-16B1E0849345}"/>
              </a:ext>
            </a:extLst>
          </p:cNvPr>
          <p:cNvSpPr txBox="1"/>
          <p:nvPr/>
        </p:nvSpPr>
        <p:spPr>
          <a:xfrm>
            <a:off x="7443231" y="4587660"/>
            <a:ext cx="11271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b="1" dirty="0"/>
              <a:t>15h20</a:t>
            </a:r>
          </a:p>
        </p:txBody>
      </p:sp>
      <p:cxnSp>
        <p:nvCxnSpPr>
          <p:cNvPr id="15" name="Connecteur droit avec flèche 14">
            <a:extLst>
              <a:ext uri="{FF2B5EF4-FFF2-40B4-BE49-F238E27FC236}">
                <a16:creationId xmlns:a16="http://schemas.microsoft.com/office/drawing/2014/main" id="{1DF843EE-4D0D-DBCE-F60D-197C10462F14}"/>
              </a:ext>
            </a:extLst>
          </p:cNvPr>
          <p:cNvCxnSpPr/>
          <p:nvPr/>
        </p:nvCxnSpPr>
        <p:spPr>
          <a:xfrm flipV="1">
            <a:off x="4717508" y="5488658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Connecteur droit 15">
            <a:extLst>
              <a:ext uri="{FF2B5EF4-FFF2-40B4-BE49-F238E27FC236}">
                <a16:creationId xmlns:a16="http://schemas.microsoft.com/office/drawing/2014/main" id="{1A930D6C-D2BC-6B5D-FEDD-E153EB0AC7C0}"/>
              </a:ext>
            </a:extLst>
          </p:cNvPr>
          <p:cNvCxnSpPr/>
          <p:nvPr/>
        </p:nvCxnSpPr>
        <p:spPr>
          <a:xfrm>
            <a:off x="5166243" y="5321018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Connecteur droit 16">
            <a:extLst>
              <a:ext uri="{FF2B5EF4-FFF2-40B4-BE49-F238E27FC236}">
                <a16:creationId xmlns:a16="http://schemas.microsoft.com/office/drawing/2014/main" id="{BFFB152C-2359-0C76-6F02-538686136FD8}"/>
              </a:ext>
            </a:extLst>
          </p:cNvPr>
          <p:cNvCxnSpPr/>
          <p:nvPr/>
        </p:nvCxnSpPr>
        <p:spPr>
          <a:xfrm>
            <a:off x="8435223" y="5341407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Arc 18">
            <a:extLst>
              <a:ext uri="{FF2B5EF4-FFF2-40B4-BE49-F238E27FC236}">
                <a16:creationId xmlns:a16="http://schemas.microsoft.com/office/drawing/2014/main" id="{4047512F-B0FE-AD71-B957-70E8909EFAE9}"/>
              </a:ext>
            </a:extLst>
          </p:cNvPr>
          <p:cNvSpPr/>
          <p:nvPr/>
        </p:nvSpPr>
        <p:spPr>
          <a:xfrm>
            <a:off x="5121765" y="4907472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5FCEF397-5CD6-6FED-83D2-F6DF0CBBD637}"/>
              </a:ext>
            </a:extLst>
          </p:cNvPr>
          <p:cNvSpPr txBox="1"/>
          <p:nvPr/>
        </p:nvSpPr>
        <p:spPr>
          <a:xfrm>
            <a:off x="6650268" y="4611260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6D6424EE-5288-19A9-0C9A-D9AAFC35AE05}"/>
              </a:ext>
            </a:extLst>
          </p:cNvPr>
          <p:cNvSpPr txBox="1"/>
          <p:nvPr/>
        </p:nvSpPr>
        <p:spPr>
          <a:xfrm>
            <a:off x="4833683" y="5665607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13h45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94A0BB88-EDD0-E18A-964D-C70557D62D06}"/>
              </a:ext>
            </a:extLst>
          </p:cNvPr>
          <p:cNvSpPr txBox="1"/>
          <p:nvPr/>
        </p:nvSpPr>
        <p:spPr>
          <a:xfrm>
            <a:off x="8119808" y="5640290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15h20</a:t>
            </a:r>
          </a:p>
        </p:txBody>
      </p: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7FFD9C57-8FF0-1DD5-3CA7-8A35CBB170C0}"/>
              </a:ext>
            </a:extLst>
          </p:cNvPr>
          <p:cNvCxnSpPr/>
          <p:nvPr/>
        </p:nvCxnSpPr>
        <p:spPr>
          <a:xfrm>
            <a:off x="6802298" y="5298158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ZoneTexte 24">
            <a:extLst>
              <a:ext uri="{FF2B5EF4-FFF2-40B4-BE49-F238E27FC236}">
                <a16:creationId xmlns:a16="http://schemas.microsoft.com/office/drawing/2014/main" id="{EAE86FD8-B100-FBBC-32AB-7432CD98C3C0}"/>
              </a:ext>
            </a:extLst>
          </p:cNvPr>
          <p:cNvSpPr txBox="1"/>
          <p:nvPr/>
        </p:nvSpPr>
        <p:spPr>
          <a:xfrm>
            <a:off x="6536630" y="565652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14h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C712663-7B9A-8815-2D98-0D8931164B2D}"/>
              </a:ext>
            </a:extLst>
          </p:cNvPr>
          <p:cNvSpPr/>
          <p:nvPr/>
        </p:nvSpPr>
        <p:spPr>
          <a:xfrm>
            <a:off x="5168182" y="5200232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ED453779-5CFE-3415-D962-AC7ACD4FDD3B}"/>
              </a:ext>
            </a:extLst>
          </p:cNvPr>
          <p:cNvSpPr txBox="1"/>
          <p:nvPr/>
        </p:nvSpPr>
        <p:spPr>
          <a:xfrm>
            <a:off x="5661902" y="5001436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15 min</a:t>
            </a:r>
          </a:p>
        </p:txBody>
      </p:sp>
      <p:sp>
        <p:nvSpPr>
          <p:cNvPr id="28" name="Arc 27">
            <a:extLst>
              <a:ext uri="{FF2B5EF4-FFF2-40B4-BE49-F238E27FC236}">
                <a16:creationId xmlns:a16="http://schemas.microsoft.com/office/drawing/2014/main" id="{AC769ED4-0089-1DF6-30C5-47F16082F5B3}"/>
              </a:ext>
            </a:extLst>
          </p:cNvPr>
          <p:cNvSpPr/>
          <p:nvPr/>
        </p:nvSpPr>
        <p:spPr>
          <a:xfrm>
            <a:off x="6802897" y="5186554"/>
            <a:ext cx="1632322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9" name="ZoneTexte 28">
            <a:extLst>
              <a:ext uri="{FF2B5EF4-FFF2-40B4-BE49-F238E27FC236}">
                <a16:creationId xmlns:a16="http://schemas.microsoft.com/office/drawing/2014/main" id="{D09D39E9-F159-3B27-1105-CCA8CEE734DC}"/>
              </a:ext>
            </a:extLst>
          </p:cNvPr>
          <p:cNvSpPr txBox="1"/>
          <p:nvPr/>
        </p:nvSpPr>
        <p:spPr>
          <a:xfrm>
            <a:off x="7296617" y="4987758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1h20</a:t>
            </a:r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D1B0D921-6B16-082B-DBCA-4712D6FE2372}"/>
              </a:ext>
            </a:extLst>
          </p:cNvPr>
          <p:cNvSpPr txBox="1"/>
          <p:nvPr/>
        </p:nvSpPr>
        <p:spPr>
          <a:xfrm>
            <a:off x="5337861" y="6089730"/>
            <a:ext cx="31274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15 min + 1h20 = </a:t>
            </a:r>
            <a:r>
              <a:rPr lang="fr-FR" sz="2000" b="1" dirty="0">
                <a:solidFill>
                  <a:srgbClr val="FF0000"/>
                </a:solidFill>
              </a:rPr>
              <a:t>1h 35</a:t>
            </a:r>
          </a:p>
        </p:txBody>
      </p:sp>
      <p:sp>
        <p:nvSpPr>
          <p:cNvPr id="31" name="Organigramme : Connecteur 30">
            <a:extLst>
              <a:ext uri="{FF2B5EF4-FFF2-40B4-BE49-F238E27FC236}">
                <a16:creationId xmlns:a16="http://schemas.microsoft.com/office/drawing/2014/main" id="{A6534F6E-DE09-389B-45D6-544848782301}"/>
              </a:ext>
            </a:extLst>
          </p:cNvPr>
          <p:cNvSpPr/>
          <p:nvPr/>
        </p:nvSpPr>
        <p:spPr>
          <a:xfrm>
            <a:off x="864949" y="188198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2011130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/>
      <p:bldP spid="14" grpId="0"/>
      <p:bldP spid="19" grpId="0" animBg="1"/>
      <p:bldP spid="21" grpId="0"/>
      <p:bldP spid="22" grpId="0"/>
      <p:bldP spid="23" grpId="0"/>
      <p:bldP spid="25" grpId="0"/>
      <p:bldP spid="26" grpId="0" animBg="1"/>
      <p:bldP spid="27" grpId="0"/>
      <p:bldP spid="28" grpId="0" animBg="1"/>
      <p:bldP spid="29" grpId="0"/>
      <p:bldP spid="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96431FE-16D4-6F51-CF3B-ADA6733700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1111D01-6976-B1FC-38E7-7EEDE3F827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79148" y="216297"/>
            <a:ext cx="2908291" cy="7597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400" dirty="0"/>
              <a:t>Problème en image 9</a:t>
            </a:r>
            <a:endParaRPr lang="fr-FR" sz="2400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A878D96F-69FF-C575-C8D1-6F34270CB48C}"/>
              </a:ext>
            </a:extLst>
          </p:cNvPr>
          <p:cNvSpPr/>
          <p:nvPr/>
        </p:nvSpPr>
        <p:spPr>
          <a:xfrm>
            <a:off x="127932" y="1027632"/>
            <a:ext cx="4380458" cy="5552630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6421905E-D20F-935A-F50B-55B7F9E2C73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6027" y="1348180"/>
            <a:ext cx="1905975" cy="187282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B6F1D545-E0C3-0E04-A76C-87C6FEE017F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23582" y="1374656"/>
            <a:ext cx="1904840" cy="1872827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365A34C5-AEEC-78EC-7220-7F990F7AB1DC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061E8876-1050-AD62-38C9-F330CA7EB249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53D657BD-F8FB-BDCA-CE87-7D0EE931A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906719" y="1305758"/>
            <a:ext cx="1919846" cy="191984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5C015472-9AF0-3EAC-4FBD-CC5DC3B8829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894390" y="1247741"/>
            <a:ext cx="2027464" cy="1990601"/>
          </a:xfrm>
          <a:prstGeom prst="rect">
            <a:avLst/>
          </a:prstGeom>
        </p:spPr>
      </p:pic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094C6A3D-B02A-29CA-6783-5D65D725A4A1}"/>
              </a:ext>
            </a:extLst>
          </p:cNvPr>
          <p:cNvSpPr/>
          <p:nvPr/>
        </p:nvSpPr>
        <p:spPr>
          <a:xfrm>
            <a:off x="4695664" y="1027632"/>
            <a:ext cx="4320404" cy="5552630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3CF6A12-CE02-C9AA-EB41-36A6B2B3EBF3}"/>
              </a:ext>
            </a:extLst>
          </p:cNvPr>
          <p:cNvSpPr txBox="1"/>
          <p:nvPr/>
        </p:nvSpPr>
        <p:spPr>
          <a:xfrm>
            <a:off x="4810218" y="3311762"/>
            <a:ext cx="4015135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000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Les horloges indiquent les heures de l’après-midi.</a:t>
            </a:r>
            <a:endParaRPr lang="fr-FR" sz="2000" dirty="0"/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09B8D702-EA94-9E4F-61D5-C702205D013F}"/>
              </a:ext>
            </a:extLst>
          </p:cNvPr>
          <p:cNvSpPr/>
          <p:nvPr/>
        </p:nvSpPr>
        <p:spPr>
          <a:xfrm>
            <a:off x="256027" y="3429000"/>
            <a:ext cx="392403" cy="392403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DEF9EEC-2C33-3447-29F2-67A55DD14C32}"/>
              </a:ext>
            </a:extLst>
          </p:cNvPr>
          <p:cNvSpPr txBox="1"/>
          <p:nvPr/>
        </p:nvSpPr>
        <p:spPr>
          <a:xfrm>
            <a:off x="256027" y="3821403"/>
            <a:ext cx="4051053" cy="267765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Après la séance de sport, Maël a un cours de mathématiques jusqu’à 10 heures.</a:t>
            </a: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dure le cours ? 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37713CB-3444-0650-609A-08F11F2D2AD9}"/>
              </a:ext>
            </a:extLst>
          </p:cNvPr>
          <p:cNvSpPr txBox="1"/>
          <p:nvPr/>
        </p:nvSpPr>
        <p:spPr>
          <a:xfrm>
            <a:off x="5244984" y="4105806"/>
            <a:ext cx="3580369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17h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Organigramme : Connecteur 16">
            <a:extLst>
              <a:ext uri="{FF2B5EF4-FFF2-40B4-BE49-F238E27FC236}">
                <a16:creationId xmlns:a16="http://schemas.microsoft.com/office/drawing/2014/main" id="{2BAD0F22-1461-F7FA-0BAF-7B5C44114B9A}"/>
              </a:ext>
            </a:extLst>
          </p:cNvPr>
          <p:cNvSpPr/>
          <p:nvPr/>
        </p:nvSpPr>
        <p:spPr>
          <a:xfrm>
            <a:off x="4852581" y="4171975"/>
            <a:ext cx="392403" cy="392403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22" name="Titre 1">
            <a:extLst>
              <a:ext uri="{FF2B5EF4-FFF2-40B4-BE49-F238E27FC236}">
                <a16:creationId xmlns:a16="http://schemas.microsoft.com/office/drawing/2014/main" id="{F1097A1A-2E7B-8B6C-504B-97FE35BA417F}"/>
              </a:ext>
            </a:extLst>
          </p:cNvPr>
          <p:cNvSpPr txBox="1">
            <a:spLocks/>
          </p:cNvSpPr>
          <p:nvPr/>
        </p:nvSpPr>
        <p:spPr>
          <a:xfrm>
            <a:off x="5132271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8</a:t>
            </a:r>
            <a:endParaRPr lang="fr-FR" sz="2400" b="1" dirty="0"/>
          </a:p>
        </p:txBody>
      </p:sp>
    </p:spTree>
    <p:extLst>
      <p:ext uri="{BB962C8B-B14F-4D97-AF65-F5344CB8AC3E}">
        <p14:creationId xmlns:p14="http://schemas.microsoft.com/office/powerpoint/2010/main" val="153731335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08" y="90188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80" y="1208797"/>
            <a:ext cx="8066498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1174111" y="3976520"/>
            <a:ext cx="6579435" cy="216733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Il faut chercher l’écart de minutes entre 8h30 et 10h. Il y a 1 heure et 30 minutes.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 cours dure 1 heure et 30 minutes.</a:t>
            </a:r>
            <a:endParaRPr lang="fr-FR" sz="32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1769C905-BB44-5E7D-3598-6CE1A576CDA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12477" y="1359971"/>
            <a:ext cx="1905975" cy="1872827"/>
          </a:xfrm>
          <a:prstGeom prst="rect">
            <a:avLst/>
          </a:prstGeom>
        </p:spPr>
      </p:pic>
      <p:pic>
        <p:nvPicPr>
          <p:cNvPr id="11" name="Image 10">
            <a:extLst>
              <a:ext uri="{FF2B5EF4-FFF2-40B4-BE49-F238E27FC236}">
                <a16:creationId xmlns:a16="http://schemas.microsoft.com/office/drawing/2014/main" id="{0FF917CA-CB62-7A66-E436-0971F436E7A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00349" y="1359970"/>
            <a:ext cx="1904840" cy="1872827"/>
          </a:xfrm>
          <a:prstGeom prst="rect">
            <a:avLst/>
          </a:prstGeom>
        </p:spPr>
      </p:pic>
      <p:sp>
        <p:nvSpPr>
          <p:cNvPr id="12" name="Zone de texte 2">
            <a:extLst>
              <a:ext uri="{FF2B5EF4-FFF2-40B4-BE49-F238E27FC236}">
                <a16:creationId xmlns:a16="http://schemas.microsoft.com/office/drawing/2014/main" id="{49176D21-315C-6804-511A-79BA7870675B}"/>
              </a:ext>
            </a:extLst>
          </p:cNvPr>
          <p:cNvSpPr txBox="1"/>
          <p:nvPr/>
        </p:nvSpPr>
        <p:spPr>
          <a:xfrm>
            <a:off x="4565348" y="1384281"/>
            <a:ext cx="3758256" cy="223335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Après le sport, Maël a un cours de mathématiques jusqu’à 10 heures.</a:t>
            </a:r>
          </a:p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dure le cours ? </a:t>
            </a:r>
          </a:p>
          <a:p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Organigramme : Connecteur 12">
            <a:extLst>
              <a:ext uri="{FF2B5EF4-FFF2-40B4-BE49-F238E27FC236}">
                <a16:creationId xmlns:a16="http://schemas.microsoft.com/office/drawing/2014/main" id="{B773F1DE-1283-CA75-F813-A388FB076210}"/>
              </a:ext>
            </a:extLst>
          </p:cNvPr>
          <p:cNvSpPr/>
          <p:nvPr/>
        </p:nvSpPr>
        <p:spPr>
          <a:xfrm>
            <a:off x="4207123" y="1463819"/>
            <a:ext cx="392403" cy="392403"/>
          </a:xfrm>
          <a:prstGeom prst="flowChartConnector">
            <a:avLst/>
          </a:prstGeom>
          <a:solidFill>
            <a:schemeClr val="accent4"/>
          </a:solidFill>
          <a:ln>
            <a:solidFill>
              <a:schemeClr val="accent6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FC3B460C-325B-9B02-5D9E-056C949462BC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3980472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D88DD87-C554-D30A-64B5-A969A42A80B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>
            <a:extLst>
              <a:ext uri="{FF2B5EF4-FFF2-40B4-BE49-F238E27FC236}">
                <a16:creationId xmlns:a16="http://schemas.microsoft.com/office/drawing/2014/main" id="{34AA17DC-69C8-0FBC-0844-316CFBF47977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B514CA58-3721-D3AA-5C16-9C8881F0E0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7269" y="1191459"/>
            <a:ext cx="1919846" cy="1919846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0D0700EA-236A-1CEE-0BBC-4B6D0E25229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363830" y="1135232"/>
            <a:ext cx="2027464" cy="1990601"/>
          </a:xfrm>
          <a:prstGeom prst="rect">
            <a:avLst/>
          </a:prstGeom>
        </p:spPr>
      </p:pic>
      <p:sp>
        <p:nvSpPr>
          <p:cNvPr id="13" name="Rectangle : coins arrondis 12">
            <a:extLst>
              <a:ext uri="{FF2B5EF4-FFF2-40B4-BE49-F238E27FC236}">
                <a16:creationId xmlns:a16="http://schemas.microsoft.com/office/drawing/2014/main" id="{E90C7AAF-AD3A-79C6-3FD8-912BEA290B92}"/>
              </a:ext>
            </a:extLst>
          </p:cNvPr>
          <p:cNvSpPr/>
          <p:nvPr/>
        </p:nvSpPr>
        <p:spPr>
          <a:xfrm>
            <a:off x="318647" y="1027632"/>
            <a:ext cx="8697421" cy="5279163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Organigramme : Connecteur 16">
            <a:extLst>
              <a:ext uri="{FF2B5EF4-FFF2-40B4-BE49-F238E27FC236}">
                <a16:creationId xmlns:a16="http://schemas.microsoft.com/office/drawing/2014/main" id="{CB84FB55-6D79-BB58-550F-073C2B4DB077}"/>
              </a:ext>
            </a:extLst>
          </p:cNvPr>
          <p:cNvSpPr/>
          <p:nvPr/>
        </p:nvSpPr>
        <p:spPr>
          <a:xfrm>
            <a:off x="4728014" y="1222733"/>
            <a:ext cx="392403" cy="392403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51" name="Zone de texte 2">
            <a:extLst>
              <a:ext uri="{FF2B5EF4-FFF2-40B4-BE49-F238E27FC236}">
                <a16:creationId xmlns:a16="http://schemas.microsoft.com/office/drawing/2014/main" id="{559D3505-151B-F0F3-EECF-D82514AF7CEF}"/>
              </a:ext>
            </a:extLst>
          </p:cNvPr>
          <p:cNvSpPr txBox="1"/>
          <p:nvPr/>
        </p:nvSpPr>
        <p:spPr>
          <a:xfrm>
            <a:off x="5186373" y="1191459"/>
            <a:ext cx="3638980" cy="1141851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Combien de temps reste-t-il avant le bus de 17h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2" name="Zone de texte 2">
            <a:extLst>
              <a:ext uri="{FF2B5EF4-FFF2-40B4-BE49-F238E27FC236}">
                <a16:creationId xmlns:a16="http://schemas.microsoft.com/office/drawing/2014/main" id="{DD8E5718-A00E-15F6-C102-401CAF8902D8}"/>
              </a:ext>
            </a:extLst>
          </p:cNvPr>
          <p:cNvSpPr txBox="1"/>
          <p:nvPr/>
        </p:nvSpPr>
        <p:spPr>
          <a:xfrm>
            <a:off x="552457" y="3233433"/>
            <a:ext cx="8229800" cy="2167330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 </a:t>
            </a: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faut chercher l’écart de minutes entre 15h20 et 17h.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53" name="Connecteur droit avec flèche 52">
            <a:extLst>
              <a:ext uri="{FF2B5EF4-FFF2-40B4-BE49-F238E27FC236}">
                <a16:creationId xmlns:a16="http://schemas.microsoft.com/office/drawing/2014/main" id="{558E46F2-35B4-755A-FBFC-316E9039A0DC}"/>
              </a:ext>
            </a:extLst>
          </p:cNvPr>
          <p:cNvCxnSpPr>
            <a:cxnSpLocks/>
          </p:cNvCxnSpPr>
          <p:nvPr/>
        </p:nvCxnSpPr>
        <p:spPr>
          <a:xfrm>
            <a:off x="2533255" y="4659452"/>
            <a:ext cx="4816128" cy="9309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Connecteur droit 53">
            <a:extLst>
              <a:ext uri="{FF2B5EF4-FFF2-40B4-BE49-F238E27FC236}">
                <a16:creationId xmlns:a16="http://schemas.microsoft.com/office/drawing/2014/main" id="{2C55379D-B22C-1E8B-9AF3-A080EB08BABE}"/>
              </a:ext>
            </a:extLst>
          </p:cNvPr>
          <p:cNvCxnSpPr>
            <a:cxnSpLocks/>
          </p:cNvCxnSpPr>
          <p:nvPr/>
        </p:nvCxnSpPr>
        <p:spPr>
          <a:xfrm>
            <a:off x="2981990" y="4491812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Connecteur droit 54">
            <a:extLst>
              <a:ext uri="{FF2B5EF4-FFF2-40B4-BE49-F238E27FC236}">
                <a16:creationId xmlns:a16="http://schemas.microsoft.com/office/drawing/2014/main" id="{86266F54-E4AC-67A2-E016-104F4A7EB4A0}"/>
              </a:ext>
            </a:extLst>
          </p:cNvPr>
          <p:cNvCxnSpPr>
            <a:cxnSpLocks/>
          </p:cNvCxnSpPr>
          <p:nvPr/>
        </p:nvCxnSpPr>
        <p:spPr>
          <a:xfrm>
            <a:off x="6496910" y="4510882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Arc 55">
            <a:extLst>
              <a:ext uri="{FF2B5EF4-FFF2-40B4-BE49-F238E27FC236}">
                <a16:creationId xmlns:a16="http://schemas.microsoft.com/office/drawing/2014/main" id="{5DBA8185-E92B-43A7-3B10-07297DCB165C}"/>
              </a:ext>
            </a:extLst>
          </p:cNvPr>
          <p:cNvSpPr/>
          <p:nvPr/>
        </p:nvSpPr>
        <p:spPr>
          <a:xfrm>
            <a:off x="2949128" y="3929895"/>
            <a:ext cx="3473288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57" name="ZoneTexte 56">
            <a:extLst>
              <a:ext uri="{FF2B5EF4-FFF2-40B4-BE49-F238E27FC236}">
                <a16:creationId xmlns:a16="http://schemas.microsoft.com/office/drawing/2014/main" id="{F57B5B73-7108-91F8-B967-EE8380CDFB9C}"/>
              </a:ext>
            </a:extLst>
          </p:cNvPr>
          <p:cNvSpPr txBox="1"/>
          <p:nvPr/>
        </p:nvSpPr>
        <p:spPr>
          <a:xfrm>
            <a:off x="4473116" y="3638430"/>
            <a:ext cx="3192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58" name="ZoneTexte 57">
            <a:extLst>
              <a:ext uri="{FF2B5EF4-FFF2-40B4-BE49-F238E27FC236}">
                <a16:creationId xmlns:a16="http://schemas.microsoft.com/office/drawing/2014/main" id="{183B8E85-DB40-D465-0E22-88964C051EBB}"/>
              </a:ext>
            </a:extLst>
          </p:cNvPr>
          <p:cNvSpPr txBox="1"/>
          <p:nvPr/>
        </p:nvSpPr>
        <p:spPr>
          <a:xfrm>
            <a:off x="2649430" y="4836401"/>
            <a:ext cx="879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15h20</a:t>
            </a:r>
          </a:p>
        </p:txBody>
      </p:sp>
      <p:sp>
        <p:nvSpPr>
          <p:cNvPr id="59" name="ZoneTexte 58">
            <a:extLst>
              <a:ext uri="{FF2B5EF4-FFF2-40B4-BE49-F238E27FC236}">
                <a16:creationId xmlns:a16="http://schemas.microsoft.com/office/drawing/2014/main" id="{AA46D862-86CC-5729-1EF2-3F907FFB2EF5}"/>
              </a:ext>
            </a:extLst>
          </p:cNvPr>
          <p:cNvSpPr txBox="1"/>
          <p:nvPr/>
        </p:nvSpPr>
        <p:spPr>
          <a:xfrm>
            <a:off x="5935555" y="4811084"/>
            <a:ext cx="879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17h</a:t>
            </a:r>
          </a:p>
        </p:txBody>
      </p: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FE9E6573-D1D8-58FD-F61F-0BB997B2A9C6}"/>
              </a:ext>
            </a:extLst>
          </p:cNvPr>
          <p:cNvCxnSpPr>
            <a:cxnSpLocks/>
          </p:cNvCxnSpPr>
          <p:nvPr/>
        </p:nvCxnSpPr>
        <p:spPr>
          <a:xfrm>
            <a:off x="4739876" y="4491812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1" name="ZoneTexte 60">
            <a:extLst>
              <a:ext uri="{FF2B5EF4-FFF2-40B4-BE49-F238E27FC236}">
                <a16:creationId xmlns:a16="http://schemas.microsoft.com/office/drawing/2014/main" id="{C25021BA-EA12-BD57-C4BD-0AB0CA50AE76}"/>
              </a:ext>
            </a:extLst>
          </p:cNvPr>
          <p:cNvSpPr txBox="1"/>
          <p:nvPr/>
        </p:nvSpPr>
        <p:spPr>
          <a:xfrm>
            <a:off x="4352377" y="4827322"/>
            <a:ext cx="879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16h</a:t>
            </a:r>
          </a:p>
        </p:txBody>
      </p:sp>
      <p:sp>
        <p:nvSpPr>
          <p:cNvPr id="62" name="Arc 61">
            <a:extLst>
              <a:ext uri="{FF2B5EF4-FFF2-40B4-BE49-F238E27FC236}">
                <a16:creationId xmlns:a16="http://schemas.microsoft.com/office/drawing/2014/main" id="{8A54073A-24DD-8DBA-9E3D-FFA17F1E67D3}"/>
              </a:ext>
            </a:extLst>
          </p:cNvPr>
          <p:cNvSpPr/>
          <p:nvPr/>
        </p:nvSpPr>
        <p:spPr>
          <a:xfrm>
            <a:off x="2983928" y="4371026"/>
            <a:ext cx="1734343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F2D62B78-2D7F-5BC5-4E9E-FD43A9191608}"/>
              </a:ext>
            </a:extLst>
          </p:cNvPr>
          <p:cNvSpPr txBox="1"/>
          <p:nvPr/>
        </p:nvSpPr>
        <p:spPr>
          <a:xfrm>
            <a:off x="3433298" y="4032245"/>
            <a:ext cx="112038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40 min</a:t>
            </a:r>
          </a:p>
        </p:txBody>
      </p:sp>
      <p:sp>
        <p:nvSpPr>
          <p:cNvPr id="64" name="Arc 63">
            <a:extLst>
              <a:ext uri="{FF2B5EF4-FFF2-40B4-BE49-F238E27FC236}">
                <a16:creationId xmlns:a16="http://schemas.microsoft.com/office/drawing/2014/main" id="{5418DCB5-42A7-A66F-7741-31E8ECF6E7D5}"/>
              </a:ext>
            </a:extLst>
          </p:cNvPr>
          <p:cNvSpPr/>
          <p:nvPr/>
        </p:nvSpPr>
        <p:spPr>
          <a:xfrm>
            <a:off x="4754998" y="4392071"/>
            <a:ext cx="1734343" cy="572902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2000"/>
          </a:p>
        </p:txBody>
      </p:sp>
      <p:sp>
        <p:nvSpPr>
          <p:cNvPr id="65" name="ZoneTexte 64">
            <a:extLst>
              <a:ext uri="{FF2B5EF4-FFF2-40B4-BE49-F238E27FC236}">
                <a16:creationId xmlns:a16="http://schemas.microsoft.com/office/drawing/2014/main" id="{188BF0CC-278E-D633-34B6-C44BB1C4A31F}"/>
              </a:ext>
            </a:extLst>
          </p:cNvPr>
          <p:cNvSpPr txBox="1"/>
          <p:nvPr/>
        </p:nvSpPr>
        <p:spPr>
          <a:xfrm>
            <a:off x="5377059" y="4006832"/>
            <a:ext cx="87998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1h</a:t>
            </a:r>
          </a:p>
        </p:txBody>
      </p:sp>
      <p:sp>
        <p:nvSpPr>
          <p:cNvPr id="66" name="ZoneTexte 65">
            <a:extLst>
              <a:ext uri="{FF2B5EF4-FFF2-40B4-BE49-F238E27FC236}">
                <a16:creationId xmlns:a16="http://schemas.microsoft.com/office/drawing/2014/main" id="{9CFC51ED-DB2F-B379-A910-4A23E9CB6FE7}"/>
              </a:ext>
            </a:extLst>
          </p:cNvPr>
          <p:cNvSpPr txBox="1"/>
          <p:nvPr/>
        </p:nvSpPr>
        <p:spPr>
          <a:xfrm>
            <a:off x="2599649" y="5460819"/>
            <a:ext cx="4629150" cy="53290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Il y a 1 heure et 40 minutes.</a:t>
            </a:r>
          </a:p>
        </p:txBody>
      </p:sp>
      <p:sp>
        <p:nvSpPr>
          <p:cNvPr id="72" name="Titre 1">
            <a:extLst>
              <a:ext uri="{FF2B5EF4-FFF2-40B4-BE49-F238E27FC236}">
                <a16:creationId xmlns:a16="http://schemas.microsoft.com/office/drawing/2014/main" id="{B24CB681-5211-D10D-4C3E-98AFE791D3B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21008" y="90188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</p:spTree>
    <p:extLst>
      <p:ext uri="{BB962C8B-B14F-4D97-AF65-F5344CB8AC3E}">
        <p14:creationId xmlns:p14="http://schemas.microsoft.com/office/powerpoint/2010/main" val="27764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2" grpId="0" animBg="1"/>
      <p:bldP spid="56" grpId="0" animBg="1"/>
      <p:bldP spid="57" grpId="0"/>
      <p:bldP spid="58" grpId="0"/>
      <p:bldP spid="59" grpId="0"/>
      <p:bldP spid="61" grpId="0"/>
      <p:bldP spid="62" grpId="0" animBg="1"/>
      <p:bldP spid="63" grpId="0"/>
      <p:bldP spid="64" grpId="0" animBg="1"/>
      <p:bldP spid="65" grpId="0"/>
      <p:bldP spid="66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2818</TotalTime>
  <Words>290</Words>
  <Application>Microsoft Office PowerPoint</Application>
  <PresentationFormat>Affichage à l'écran (4:3)</PresentationFormat>
  <Paragraphs>83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1" baseType="lpstr">
      <vt:lpstr>Arial</vt:lpstr>
      <vt:lpstr>Calibri</vt:lpstr>
      <vt:lpstr>Calibri Light</vt:lpstr>
      <vt:lpstr>Webdings</vt:lpstr>
      <vt:lpstr>Thème Office</vt:lpstr>
      <vt:lpstr>Présentation PowerPoint</vt:lpstr>
      <vt:lpstr>Problème en image 9</vt:lpstr>
      <vt:lpstr>Correction</vt:lpstr>
      <vt:lpstr>Problème en image 9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96</cp:revision>
  <dcterms:created xsi:type="dcterms:W3CDTF">2023-02-07T14:55:57Z</dcterms:created>
  <dcterms:modified xsi:type="dcterms:W3CDTF">2026-02-22T15:29:05Z</dcterms:modified>
</cp:coreProperties>
</file>