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5"/>
  </p:notesMasterIdLst>
  <p:handoutMasterIdLst>
    <p:handoutMasterId r:id="rId6"/>
  </p:handoutMasterIdLst>
  <p:sldIdLst>
    <p:sldId id="281" r:id="rId2"/>
    <p:sldId id="279" r:id="rId3"/>
    <p:sldId id="280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1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99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F84B5939-05DE-5556-08C6-0E2252C271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6F8A0A2-D38D-1F19-E173-44650C28874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37720417-8630-2613-17C6-C5FD1CC87F17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377BDEF8-FF6C-79F7-FA2B-D292BE758BB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ABCABEB6-1D99-5B47-FBD1-ED94B551F8E6}"/>
              </a:ext>
            </a:extLst>
          </p:cNvPr>
          <p:cNvSpPr txBox="1"/>
          <p:nvPr/>
        </p:nvSpPr>
        <p:spPr>
          <a:xfrm>
            <a:off x="1754140" y="2674947"/>
            <a:ext cx="5635717" cy="15081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J’interprète les données d’un tableau à double entrée</a:t>
            </a:r>
          </a:p>
        </p:txBody>
      </p:sp>
    </p:spTree>
    <p:extLst>
      <p:ext uri="{BB962C8B-B14F-4D97-AF65-F5344CB8AC3E}">
        <p14:creationId xmlns:p14="http://schemas.microsoft.com/office/powerpoint/2010/main" val="30906285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 dirty="0"/>
              <a:t>1/2</a:t>
            </a:r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AF5ED16-B53D-E47F-7AE3-E5D7E291AC83}"/>
              </a:ext>
            </a:extLst>
          </p:cNvPr>
          <p:cNvGrpSpPr/>
          <p:nvPr/>
        </p:nvGrpSpPr>
        <p:grpSpPr>
          <a:xfrm>
            <a:off x="261809" y="941713"/>
            <a:ext cx="5291654" cy="5405121"/>
            <a:chOff x="764729" y="1033153"/>
            <a:chExt cx="5291654" cy="5405121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4B067839-31BB-3ED1-7A19-308A88ACD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729" y="1033153"/>
              <a:ext cx="3994665" cy="540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B8FE14B-D03D-0116-FC0D-22864A60E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5582" y="1074274"/>
              <a:ext cx="1320801" cy="5364000"/>
            </a:xfrm>
            <a:prstGeom prst="rect">
              <a:avLst/>
            </a:prstGeom>
          </p:spPr>
        </p:pic>
      </p:grpSp>
      <p:pic>
        <p:nvPicPr>
          <p:cNvPr id="18" name="Image 17">
            <a:extLst>
              <a:ext uri="{FF2B5EF4-FFF2-40B4-BE49-F238E27FC236}">
                <a16:creationId xmlns:a16="http://schemas.microsoft.com/office/drawing/2014/main" id="{5F5ED627-FAC0-C9C9-2C7B-A871B1DE2C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51781" y="3023188"/>
            <a:ext cx="3314870" cy="679485"/>
          </a:xfrm>
          <a:prstGeom prst="rect">
            <a:avLst/>
          </a:prstGeom>
        </p:spPr>
      </p:pic>
      <p:sp>
        <p:nvSpPr>
          <p:cNvPr id="19" name="Titre 1">
            <a:extLst>
              <a:ext uri="{FF2B5EF4-FFF2-40B4-BE49-F238E27FC236}">
                <a16:creationId xmlns:a16="http://schemas.microsoft.com/office/drawing/2014/main" id="{B0B67FC6-D7FE-0E15-37D6-F3EC4EF72597}"/>
              </a:ext>
            </a:extLst>
          </p:cNvPr>
          <p:cNvSpPr txBox="1">
            <a:spLocks/>
          </p:cNvSpPr>
          <p:nvPr/>
        </p:nvSpPr>
        <p:spPr>
          <a:xfrm>
            <a:off x="5651781" y="1866538"/>
            <a:ext cx="3151859" cy="1095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000" dirty="0"/>
              <a:t>Décode le chemin de Médor : </a:t>
            </a:r>
          </a:p>
        </p:txBody>
      </p:sp>
      <p:sp>
        <p:nvSpPr>
          <p:cNvPr id="20" name="Organigramme : Connecteur 19">
            <a:extLst>
              <a:ext uri="{FF2B5EF4-FFF2-40B4-BE49-F238E27FC236}">
                <a16:creationId xmlns:a16="http://schemas.microsoft.com/office/drawing/2014/main" id="{DB354E29-0A86-C2DB-7AB7-A6B94F2DE61B}"/>
              </a:ext>
            </a:extLst>
          </p:cNvPr>
          <p:cNvSpPr/>
          <p:nvPr/>
        </p:nvSpPr>
        <p:spPr>
          <a:xfrm>
            <a:off x="995680" y="3023188"/>
            <a:ext cx="797560" cy="797560"/>
          </a:xfrm>
          <a:prstGeom prst="flowChartConnector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 : droite 20">
            <a:extLst>
              <a:ext uri="{FF2B5EF4-FFF2-40B4-BE49-F238E27FC236}">
                <a16:creationId xmlns:a16="http://schemas.microsoft.com/office/drawing/2014/main" id="{300090DF-05DB-C92F-C2E4-E45191A22267}"/>
              </a:ext>
            </a:extLst>
          </p:cNvPr>
          <p:cNvSpPr/>
          <p:nvPr/>
        </p:nvSpPr>
        <p:spPr>
          <a:xfrm>
            <a:off x="1456343" y="3393440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815FE078-A4E9-8148-6A5C-E6EE49575AD1}"/>
              </a:ext>
            </a:extLst>
          </p:cNvPr>
          <p:cNvSpPr/>
          <p:nvPr/>
        </p:nvSpPr>
        <p:spPr>
          <a:xfrm>
            <a:off x="2123093" y="3393440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 : droite 22">
            <a:extLst>
              <a:ext uri="{FF2B5EF4-FFF2-40B4-BE49-F238E27FC236}">
                <a16:creationId xmlns:a16="http://schemas.microsoft.com/office/drawing/2014/main" id="{094FD906-3EF0-77C8-41BB-0BF34A073436}"/>
              </a:ext>
            </a:extLst>
          </p:cNvPr>
          <p:cNvSpPr/>
          <p:nvPr/>
        </p:nvSpPr>
        <p:spPr>
          <a:xfrm>
            <a:off x="2789843" y="3393440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4869D883-98F0-2B87-7B2C-0F689BDE8421}"/>
              </a:ext>
            </a:extLst>
          </p:cNvPr>
          <p:cNvSpPr/>
          <p:nvPr/>
        </p:nvSpPr>
        <p:spPr>
          <a:xfrm rot="16200000">
            <a:off x="3007331" y="3064362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 : droite 24">
            <a:extLst>
              <a:ext uri="{FF2B5EF4-FFF2-40B4-BE49-F238E27FC236}">
                <a16:creationId xmlns:a16="http://schemas.microsoft.com/office/drawing/2014/main" id="{3E7F91FB-BD44-FCD1-1952-D485CF478EB2}"/>
              </a:ext>
            </a:extLst>
          </p:cNvPr>
          <p:cNvSpPr/>
          <p:nvPr/>
        </p:nvSpPr>
        <p:spPr>
          <a:xfrm rot="16200000">
            <a:off x="3007331" y="2442062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>
            <a:extLst>
              <a:ext uri="{FF2B5EF4-FFF2-40B4-BE49-F238E27FC236}">
                <a16:creationId xmlns:a16="http://schemas.microsoft.com/office/drawing/2014/main" id="{37135A53-EEF2-8855-D6F0-AA752B2F2407}"/>
              </a:ext>
            </a:extLst>
          </p:cNvPr>
          <p:cNvSpPr/>
          <p:nvPr/>
        </p:nvSpPr>
        <p:spPr>
          <a:xfrm>
            <a:off x="2897158" y="1759058"/>
            <a:ext cx="797560" cy="797560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8634982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76861" y="348218"/>
            <a:ext cx="7886700" cy="526759"/>
          </a:xfrm>
        </p:spPr>
        <p:txBody>
          <a:bodyPr>
            <a:normAutofit fontScale="90000"/>
          </a:bodyPr>
          <a:lstStyle/>
          <a:p>
            <a:r>
              <a:rPr lang="fr-FR" dirty="0"/>
              <a:t>Observe.</a:t>
            </a:r>
          </a:p>
        </p:txBody>
      </p:sp>
      <p:sp>
        <p:nvSpPr>
          <p:cNvPr id="8" name="Espace réservé du texte 2">
            <a:extLst>
              <a:ext uri="{FF2B5EF4-FFF2-40B4-BE49-F238E27FC236}">
                <a16:creationId xmlns:a16="http://schemas.microsoft.com/office/drawing/2014/main" id="{AD13A170-2E0B-4015-1942-96F6E200B76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72152" y="6490150"/>
            <a:ext cx="771847" cy="367849"/>
          </a:xfrm>
        </p:spPr>
        <p:txBody>
          <a:bodyPr/>
          <a:lstStyle/>
          <a:p>
            <a:r>
              <a:rPr lang="fr-FR"/>
              <a:t>2/2</a:t>
            </a:r>
            <a:endParaRPr lang="fr-FR" dirty="0"/>
          </a:p>
        </p:txBody>
      </p:sp>
      <p:grpSp>
        <p:nvGrpSpPr>
          <p:cNvPr id="7" name="Groupe 6">
            <a:extLst>
              <a:ext uri="{FF2B5EF4-FFF2-40B4-BE49-F238E27FC236}">
                <a16:creationId xmlns:a16="http://schemas.microsoft.com/office/drawing/2014/main" id="{AAF5ED16-B53D-E47F-7AE3-E5D7E291AC83}"/>
              </a:ext>
            </a:extLst>
          </p:cNvPr>
          <p:cNvGrpSpPr/>
          <p:nvPr/>
        </p:nvGrpSpPr>
        <p:grpSpPr>
          <a:xfrm>
            <a:off x="261809" y="941713"/>
            <a:ext cx="5291654" cy="5405121"/>
            <a:chOff x="764729" y="1033153"/>
            <a:chExt cx="5291654" cy="5405121"/>
          </a:xfrm>
        </p:grpSpPr>
        <p:pic>
          <p:nvPicPr>
            <p:cNvPr id="4" name="Image 3">
              <a:extLst>
                <a:ext uri="{FF2B5EF4-FFF2-40B4-BE49-F238E27FC236}">
                  <a16:creationId xmlns:a16="http://schemas.microsoft.com/office/drawing/2014/main" id="{4B067839-31BB-3ED1-7A19-308A88ACDE84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4729" y="1033153"/>
              <a:ext cx="3994665" cy="5400000"/>
            </a:xfrm>
            <a:prstGeom prst="rect">
              <a:avLst/>
            </a:prstGeom>
          </p:spPr>
        </p:pic>
        <p:pic>
          <p:nvPicPr>
            <p:cNvPr id="6" name="Image 5">
              <a:extLst>
                <a:ext uri="{FF2B5EF4-FFF2-40B4-BE49-F238E27FC236}">
                  <a16:creationId xmlns:a16="http://schemas.microsoft.com/office/drawing/2014/main" id="{2B8FE14B-D03D-0116-FC0D-22864A60ED84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4735582" y="1074274"/>
              <a:ext cx="1320801" cy="5364000"/>
            </a:xfrm>
            <a:prstGeom prst="rect">
              <a:avLst/>
            </a:prstGeom>
          </p:spPr>
        </p:pic>
      </p:grpSp>
      <p:sp>
        <p:nvSpPr>
          <p:cNvPr id="19" name="Titre 1">
            <a:extLst>
              <a:ext uri="{FF2B5EF4-FFF2-40B4-BE49-F238E27FC236}">
                <a16:creationId xmlns:a16="http://schemas.microsoft.com/office/drawing/2014/main" id="{B0B67FC6-D7FE-0E15-37D6-F3EC4EF72597}"/>
              </a:ext>
            </a:extLst>
          </p:cNvPr>
          <p:cNvSpPr txBox="1">
            <a:spLocks/>
          </p:cNvSpPr>
          <p:nvPr/>
        </p:nvSpPr>
        <p:spPr>
          <a:xfrm>
            <a:off x="5651781" y="1866538"/>
            <a:ext cx="3151859" cy="109569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3600" kern="1200">
                <a:solidFill>
                  <a:schemeClr val="tx1"/>
                </a:solidFill>
                <a:latin typeface="+mn-lt"/>
                <a:ea typeface="+mj-ea"/>
                <a:cs typeface="+mj-cs"/>
              </a:defRPr>
            </a:lvl1pPr>
          </a:lstStyle>
          <a:p>
            <a:r>
              <a:rPr lang="fr-FR" sz="3000" dirty="0"/>
              <a:t>Décode le chemin de Médor : </a:t>
            </a:r>
          </a:p>
        </p:txBody>
      </p:sp>
      <p:sp>
        <p:nvSpPr>
          <p:cNvPr id="20" name="Organigramme : Connecteur 19">
            <a:extLst>
              <a:ext uri="{FF2B5EF4-FFF2-40B4-BE49-F238E27FC236}">
                <a16:creationId xmlns:a16="http://schemas.microsoft.com/office/drawing/2014/main" id="{DB354E29-0A86-C2DB-7AB7-A6B94F2DE61B}"/>
              </a:ext>
            </a:extLst>
          </p:cNvPr>
          <p:cNvSpPr/>
          <p:nvPr/>
        </p:nvSpPr>
        <p:spPr>
          <a:xfrm>
            <a:off x="995680" y="3023188"/>
            <a:ext cx="797560" cy="797560"/>
          </a:xfrm>
          <a:prstGeom prst="flowChartConnector">
            <a:avLst/>
          </a:prstGeom>
          <a:noFill/>
          <a:ln w="19050">
            <a:solidFill>
              <a:srgbClr val="00B05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Flèche : droite 20">
            <a:extLst>
              <a:ext uri="{FF2B5EF4-FFF2-40B4-BE49-F238E27FC236}">
                <a16:creationId xmlns:a16="http://schemas.microsoft.com/office/drawing/2014/main" id="{300090DF-05DB-C92F-C2E4-E45191A22267}"/>
              </a:ext>
            </a:extLst>
          </p:cNvPr>
          <p:cNvSpPr/>
          <p:nvPr/>
        </p:nvSpPr>
        <p:spPr>
          <a:xfrm>
            <a:off x="1456343" y="3393440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Flèche : droite 21">
            <a:extLst>
              <a:ext uri="{FF2B5EF4-FFF2-40B4-BE49-F238E27FC236}">
                <a16:creationId xmlns:a16="http://schemas.microsoft.com/office/drawing/2014/main" id="{815FE078-A4E9-8148-6A5C-E6EE49575AD1}"/>
              </a:ext>
            </a:extLst>
          </p:cNvPr>
          <p:cNvSpPr/>
          <p:nvPr/>
        </p:nvSpPr>
        <p:spPr>
          <a:xfrm>
            <a:off x="2123093" y="3393440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Flèche : droite 22">
            <a:extLst>
              <a:ext uri="{FF2B5EF4-FFF2-40B4-BE49-F238E27FC236}">
                <a16:creationId xmlns:a16="http://schemas.microsoft.com/office/drawing/2014/main" id="{094FD906-3EF0-77C8-41BB-0BF34A073436}"/>
              </a:ext>
            </a:extLst>
          </p:cNvPr>
          <p:cNvSpPr/>
          <p:nvPr/>
        </p:nvSpPr>
        <p:spPr>
          <a:xfrm rot="5400000">
            <a:off x="2376140" y="3748784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Flèche : droite 23">
            <a:extLst>
              <a:ext uri="{FF2B5EF4-FFF2-40B4-BE49-F238E27FC236}">
                <a16:creationId xmlns:a16="http://schemas.microsoft.com/office/drawing/2014/main" id="{4869D883-98F0-2B87-7B2C-0F689BDE8421}"/>
              </a:ext>
            </a:extLst>
          </p:cNvPr>
          <p:cNvSpPr/>
          <p:nvPr/>
        </p:nvSpPr>
        <p:spPr>
          <a:xfrm rot="5400000">
            <a:off x="2376140" y="4402097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Flèche : droite 24">
            <a:extLst>
              <a:ext uri="{FF2B5EF4-FFF2-40B4-BE49-F238E27FC236}">
                <a16:creationId xmlns:a16="http://schemas.microsoft.com/office/drawing/2014/main" id="{3E7F91FB-BD44-FCD1-1952-D485CF478EB2}"/>
              </a:ext>
            </a:extLst>
          </p:cNvPr>
          <p:cNvSpPr/>
          <p:nvPr/>
        </p:nvSpPr>
        <p:spPr>
          <a:xfrm rot="5400000">
            <a:off x="2376139" y="5055410"/>
            <a:ext cx="506095" cy="71120"/>
          </a:xfrm>
          <a:prstGeom prst="rightArrow">
            <a:avLst>
              <a:gd name="adj1" fmla="val 27677"/>
              <a:gd name="adj2" fmla="val 137054"/>
            </a:avLst>
          </a:prstGeom>
          <a:solidFill>
            <a:srgbClr val="00B05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6" name="Organigramme : Connecteur 25">
            <a:extLst>
              <a:ext uri="{FF2B5EF4-FFF2-40B4-BE49-F238E27FC236}">
                <a16:creationId xmlns:a16="http://schemas.microsoft.com/office/drawing/2014/main" id="{37135A53-EEF2-8855-D6F0-AA752B2F2407}"/>
              </a:ext>
            </a:extLst>
          </p:cNvPr>
          <p:cNvSpPr/>
          <p:nvPr/>
        </p:nvSpPr>
        <p:spPr>
          <a:xfrm>
            <a:off x="2252365" y="4947799"/>
            <a:ext cx="797560" cy="797560"/>
          </a:xfrm>
          <a:prstGeom prst="flowChartConnector">
            <a:avLst/>
          </a:prstGeom>
          <a:noFill/>
          <a:ln w="1905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74B9E37-A9FB-266B-D28D-14A193913AE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688052" y="3075923"/>
            <a:ext cx="3333921" cy="63503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27339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1577</TotalTime>
  <Words>26</Words>
  <Application>Microsoft Office PowerPoint</Application>
  <PresentationFormat>Affichage à l'écran (4:3)</PresentationFormat>
  <Paragraphs>8</Paragraphs>
  <Slides>3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5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3</vt:i4>
      </vt:variant>
    </vt:vector>
  </HeadingPairs>
  <TitlesOfParts>
    <vt:vector size="9" baseType="lpstr">
      <vt:lpstr>Arial</vt:lpstr>
      <vt:lpstr>Calibri</vt:lpstr>
      <vt:lpstr>Calibri Light</vt:lpstr>
      <vt:lpstr>Webdings</vt:lpstr>
      <vt:lpstr>Wingdings</vt:lpstr>
      <vt:lpstr>Thème Office</vt:lpstr>
      <vt:lpstr>Présentation PowerPoint</vt:lpstr>
      <vt:lpstr>Observe.</vt:lpstr>
      <vt:lpstr>Observe.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59</cp:revision>
  <dcterms:created xsi:type="dcterms:W3CDTF">2023-02-07T14:55:57Z</dcterms:created>
  <dcterms:modified xsi:type="dcterms:W3CDTF">2025-09-13T18:24:51Z</dcterms:modified>
</cp:coreProperties>
</file>