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9"/>
  </p:handoutMasterIdLst>
  <p:sldIdLst>
    <p:sldId id="319" r:id="rId2"/>
    <p:sldId id="297" r:id="rId3"/>
    <p:sldId id="298" r:id="rId4"/>
    <p:sldId id="299" r:id="rId5"/>
    <p:sldId id="300" r:id="rId6"/>
    <p:sldId id="301" r:id="rId7"/>
    <p:sldId id="302" r:id="rId8"/>
    <p:sldId id="303" r:id="rId9"/>
    <p:sldId id="310" r:id="rId10"/>
    <p:sldId id="311" r:id="rId11"/>
    <p:sldId id="312" r:id="rId12"/>
    <p:sldId id="313" r:id="rId13"/>
    <p:sldId id="314" r:id="rId14"/>
    <p:sldId id="315" r:id="rId15"/>
    <p:sldId id="316" r:id="rId16"/>
    <p:sldId id="317" r:id="rId17"/>
    <p:sldId id="318" r:id="rId1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39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FFC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143F3C15-AEE9-32CB-CE81-9EB269ACD28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3535F4C-279D-C79C-C342-CB0BF52DBEC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148C27C-AF3F-DA45-BEE3-14B746F4337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3020B40-D77F-F52B-6398-D183F3DFECC6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6235E4F-16FB-CBEA-036C-4960E5C7740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B19016A7-C532-8D7F-C32C-EB9B454D81A1}"/>
                </a:ext>
              </a:extLst>
            </p:cNvPr>
            <p:cNvSpPr txBox="1"/>
            <p:nvPr/>
          </p:nvSpPr>
          <p:spPr>
            <a:xfrm>
              <a:off x="2063750" y="2368966"/>
              <a:ext cx="5016500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28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compare des nombres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2A4B619D-B853-18FE-77D5-0816FB0AEBF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0683518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42134" y="265679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57301" y="1384825"/>
            <a:ext cx="88866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7c 1d 3u . . . 6c 3d 1u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B286E31B-F864-C211-77E5-A45CBCB4F3D3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3BC3F88E-CD5F-219B-CA62-047D5AD7DE59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C38F1651-AC57-99F6-D1D6-EC8586AB5383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7508A4AC-EC73-DF62-AF76-24BC28970E4B}"/>
              </a:ext>
            </a:extLst>
          </p:cNvPr>
          <p:cNvSpPr txBox="1"/>
          <p:nvPr/>
        </p:nvSpPr>
        <p:spPr>
          <a:xfrm>
            <a:off x="972729" y="4145563"/>
            <a:ext cx="8886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7M 1C 3U . . . 7M 2C 3U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0B454AE-5581-F760-329A-5B4FC209578F}"/>
              </a:ext>
            </a:extLst>
          </p:cNvPr>
          <p:cNvSpPr txBox="1"/>
          <p:nvPr/>
        </p:nvSpPr>
        <p:spPr>
          <a:xfrm>
            <a:off x="4177941" y="3692679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endParaRPr lang="fr-FR" sz="88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5109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ZoneTexte 7">
            <a:extLst>
              <a:ext uri="{FF2B5EF4-FFF2-40B4-BE49-F238E27FC236}">
                <a16:creationId xmlns:a16="http://schemas.microsoft.com/office/drawing/2014/main" id="{0FCF3737-259E-2CEB-3349-253B4FB8606A}"/>
              </a:ext>
            </a:extLst>
          </p:cNvPr>
          <p:cNvSpPr txBox="1"/>
          <p:nvPr/>
        </p:nvSpPr>
        <p:spPr>
          <a:xfrm>
            <a:off x="325665" y="1069899"/>
            <a:ext cx="888669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7c 1d 3u . . . 6c 3d 1u</a:t>
            </a: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904504" y="367851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5/8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BB000253-7EFF-FCB6-4FF4-7185E823FEAF}"/>
              </a:ext>
            </a:extLst>
          </p:cNvPr>
          <p:cNvSpPr txBox="1"/>
          <p:nvPr/>
        </p:nvSpPr>
        <p:spPr>
          <a:xfrm>
            <a:off x="2100067" y="2271494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713                631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4195865" y="947422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30B4A9B4-3494-862B-963E-FEC998336DA6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F99AA4BF-61B3-6C16-69B0-17A9FBDEA5CA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6E4E565-04CD-9AED-B11B-28A6D86CD81F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0175ECF-9D21-375A-018F-708709540F7D}"/>
              </a:ext>
            </a:extLst>
          </p:cNvPr>
          <p:cNvSpPr txBox="1"/>
          <p:nvPr/>
        </p:nvSpPr>
        <p:spPr>
          <a:xfrm>
            <a:off x="1680407" y="5210808"/>
            <a:ext cx="621574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7 103              7 203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0984F5B2-1253-3A24-1E3B-2A7D82295D8A}"/>
              </a:ext>
            </a:extLst>
          </p:cNvPr>
          <p:cNvSpPr txBox="1"/>
          <p:nvPr/>
        </p:nvSpPr>
        <p:spPr>
          <a:xfrm>
            <a:off x="784721" y="4039028"/>
            <a:ext cx="8886699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7M 1C 3U . . . 7M 2C 3U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27D8ED47-902D-4733-57B6-835BB8FC71E4}"/>
              </a:ext>
            </a:extLst>
          </p:cNvPr>
          <p:cNvSpPr txBox="1"/>
          <p:nvPr/>
        </p:nvSpPr>
        <p:spPr>
          <a:xfrm>
            <a:off x="3981388" y="3823584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1179230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78867" y="307196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1471407" y="1236706"/>
            <a:ext cx="884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8c 5u . . . 9d 9u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03DA288-E20E-3C35-3647-F29EC2E0106C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086C5E0F-4E0C-1E63-480E-255140B95AA1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2945395C-6A63-6E41-CF33-E54B97993E9D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A60FC58B-E320-9304-F357-D4F0EC397D91}"/>
              </a:ext>
            </a:extLst>
          </p:cNvPr>
          <p:cNvSpPr txBox="1"/>
          <p:nvPr/>
        </p:nvSpPr>
        <p:spPr>
          <a:xfrm>
            <a:off x="1905522" y="4399555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85C . . .  990D</a:t>
            </a:r>
          </a:p>
        </p:txBody>
      </p:sp>
    </p:spTree>
    <p:extLst>
      <p:ext uri="{BB962C8B-B14F-4D97-AF65-F5344CB8AC3E}">
        <p14:creationId xmlns:p14="http://schemas.microsoft.com/office/powerpoint/2010/main" val="463412631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0860" y="292916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6/8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0DA5837-F241-BBB9-5085-A2EDB026E367}"/>
              </a:ext>
            </a:extLst>
          </p:cNvPr>
          <p:cNvSpPr txBox="1"/>
          <p:nvPr/>
        </p:nvSpPr>
        <p:spPr>
          <a:xfrm>
            <a:off x="2296621" y="2295303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805              99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184EED21-59AA-D91F-9889-2EDA0AC20DA9}"/>
              </a:ext>
            </a:extLst>
          </p:cNvPr>
          <p:cNvSpPr txBox="1"/>
          <p:nvPr/>
        </p:nvSpPr>
        <p:spPr>
          <a:xfrm>
            <a:off x="1385949" y="1111125"/>
            <a:ext cx="884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8c 5u . . . 9d 9u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68590" y="1049569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F4F9FA2-41BC-FFA3-2765-601D2EEBB3ED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62A6E981-BA9E-B5A7-46B3-AFB3864994F7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FCFB6906-41D9-202E-AC2B-EC53EE38D524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F91CD6B3-945B-A07F-3FF0-382939E9C4EE}"/>
              </a:ext>
            </a:extLst>
          </p:cNvPr>
          <p:cNvSpPr txBox="1"/>
          <p:nvPr/>
        </p:nvSpPr>
        <p:spPr>
          <a:xfrm>
            <a:off x="1743181" y="5101129"/>
            <a:ext cx="662897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8 500         9 900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978C4D7D-021E-BFAF-C71E-92DD652E6F4F}"/>
              </a:ext>
            </a:extLst>
          </p:cNvPr>
          <p:cNvSpPr txBox="1"/>
          <p:nvPr/>
        </p:nvSpPr>
        <p:spPr>
          <a:xfrm>
            <a:off x="2177296" y="4100293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85C . . .  990D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887B17A-749A-829A-EEC9-B170C77A4A0E}"/>
              </a:ext>
            </a:extLst>
          </p:cNvPr>
          <p:cNvSpPr txBox="1"/>
          <p:nvPr/>
        </p:nvSpPr>
        <p:spPr>
          <a:xfrm rot="10800000">
            <a:off x="3577907" y="3998594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128882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A87953D-14DB-A360-73BC-3BABF80D05B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AFE8F2A-510E-7A5F-972B-E1F60F6F37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10501" y="264014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A77A68C8-8B34-0D3E-7614-A8A45EE0095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3898416-68C5-6A21-E5C1-BE62182F2181}"/>
              </a:ext>
            </a:extLst>
          </p:cNvPr>
          <p:cNvSpPr txBox="1"/>
          <p:nvPr/>
        </p:nvSpPr>
        <p:spPr>
          <a:xfrm>
            <a:off x="424995" y="1433998"/>
            <a:ext cx="884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4c 1d 1u . . . 41d 1u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4231C63-4C78-EE5A-DB7F-AD2DADD5B9FA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811B5F46-9158-4E2D-D8BE-47844BB853FF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DE298A5B-A048-DA4A-9058-D8DC4B71CC6F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374472D-3847-FEAF-350C-8C827C0BC159}"/>
              </a:ext>
            </a:extLst>
          </p:cNvPr>
          <p:cNvSpPr txBox="1"/>
          <p:nvPr/>
        </p:nvSpPr>
        <p:spPr>
          <a:xfrm>
            <a:off x="424995" y="4289487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4M 1D  . . . 40C 10U</a:t>
            </a:r>
          </a:p>
        </p:txBody>
      </p:sp>
    </p:spTree>
    <p:extLst>
      <p:ext uri="{BB962C8B-B14F-4D97-AF65-F5344CB8AC3E}">
        <p14:creationId xmlns:p14="http://schemas.microsoft.com/office/powerpoint/2010/main" val="360523103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8023203-7DDA-1E2A-4E65-B7122A85339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A3D39B1-D027-CC98-FB53-9900B5AB940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98896" y="223801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3B3C806-7AD4-CAC2-B546-DE65338FECD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7/8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07A1000B-EB79-2F5A-A56B-9D2608EF7FD8}"/>
              </a:ext>
            </a:extLst>
          </p:cNvPr>
          <p:cNvSpPr txBox="1"/>
          <p:nvPr/>
        </p:nvSpPr>
        <p:spPr>
          <a:xfrm>
            <a:off x="2057339" y="2192376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411                411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61E29B53-1214-9D8D-30D7-FDCF31D04BFA}"/>
              </a:ext>
            </a:extLst>
          </p:cNvPr>
          <p:cNvSpPr txBox="1"/>
          <p:nvPr/>
        </p:nvSpPr>
        <p:spPr>
          <a:xfrm>
            <a:off x="484816" y="990781"/>
            <a:ext cx="884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4c 1d 1u . . . 41d 1u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AB07D712-7B1A-D788-796D-A7ED502C05AD}"/>
              </a:ext>
            </a:extLst>
          </p:cNvPr>
          <p:cNvSpPr txBox="1"/>
          <p:nvPr/>
        </p:nvSpPr>
        <p:spPr>
          <a:xfrm>
            <a:off x="4297895" y="929225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=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8EACC07-2E99-D0F9-1E69-3D45F00CE6E4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8BDB0EF4-468F-4199-FF4D-003E332956E6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591D5A58-1A82-1B1C-3306-3544AC47180C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C96CC807-E2BA-4A50-0792-6746DCBC40E4}"/>
              </a:ext>
            </a:extLst>
          </p:cNvPr>
          <p:cNvSpPr txBox="1"/>
          <p:nvPr/>
        </p:nvSpPr>
        <p:spPr>
          <a:xfrm>
            <a:off x="1977987" y="5253958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4 010         4 010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32F2BF3-3DF5-3D52-1C7F-FA66942CFA54}"/>
              </a:ext>
            </a:extLst>
          </p:cNvPr>
          <p:cNvSpPr txBox="1"/>
          <p:nvPr/>
        </p:nvSpPr>
        <p:spPr>
          <a:xfrm>
            <a:off x="296883" y="3965122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4M 1D  . . . 40C 10U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C955019A-EDF6-A076-C823-1B5D3659BEC1}"/>
              </a:ext>
            </a:extLst>
          </p:cNvPr>
          <p:cNvSpPr txBox="1"/>
          <p:nvPr/>
        </p:nvSpPr>
        <p:spPr>
          <a:xfrm>
            <a:off x="3805160" y="3693924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=</a:t>
            </a:r>
          </a:p>
        </p:txBody>
      </p:sp>
    </p:spTree>
    <p:extLst>
      <p:ext uri="{BB962C8B-B14F-4D97-AF65-F5344CB8AC3E}">
        <p14:creationId xmlns:p14="http://schemas.microsoft.com/office/powerpoint/2010/main" val="3152931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04E143C-A7D7-E75B-6992-5DC8A6E4620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A04E670-683C-9D33-4B6A-05D3841A8A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53230" y="273759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508CB23-A0D9-711C-3C9E-57B344DCA93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F62FE4C-944C-CBCA-7EE7-B286226E85F2}"/>
              </a:ext>
            </a:extLst>
          </p:cNvPr>
          <p:cNvSpPr txBox="1"/>
          <p:nvPr/>
        </p:nvSpPr>
        <p:spPr>
          <a:xfrm>
            <a:off x="869377" y="1354741"/>
            <a:ext cx="884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5c 18u . . . 50d 9u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77E8C4C-115B-FA83-BE3D-8200356177E9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06A958C-6849-64C9-7126-A34E22CD712E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3A13259-C6FA-CFA7-516F-D2E13AF69665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9D99F9E4-CF6C-5CCE-E96C-0F6A9BEC7D21}"/>
              </a:ext>
            </a:extLst>
          </p:cNvPr>
          <p:cNvSpPr txBox="1"/>
          <p:nvPr/>
        </p:nvSpPr>
        <p:spPr>
          <a:xfrm>
            <a:off x="208591" y="4451744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15C 8U . . . 50D 9U</a:t>
            </a:r>
          </a:p>
        </p:txBody>
      </p:sp>
    </p:spTree>
    <p:extLst>
      <p:ext uri="{BB962C8B-B14F-4D97-AF65-F5344CB8AC3E}">
        <p14:creationId xmlns:p14="http://schemas.microsoft.com/office/powerpoint/2010/main" val="319326734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556401A-4D82-89A9-6BB7-BEAD155D13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CC5235-4583-804C-955D-2A3EFB3E86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3258" y="307196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03E7406-9D48-7937-40B5-EC0F182012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8/8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749F666B-AFA5-4B77-BF3F-7F34C8DBCC9A}"/>
              </a:ext>
            </a:extLst>
          </p:cNvPr>
          <p:cNvSpPr txBox="1"/>
          <p:nvPr/>
        </p:nvSpPr>
        <p:spPr>
          <a:xfrm>
            <a:off x="2253892" y="2157905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518             509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DAD2252-5FEA-8823-8F7A-5EDBF35D890E}"/>
              </a:ext>
            </a:extLst>
          </p:cNvPr>
          <p:cNvSpPr txBox="1"/>
          <p:nvPr/>
        </p:nvSpPr>
        <p:spPr>
          <a:xfrm>
            <a:off x="681369" y="956310"/>
            <a:ext cx="8847117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5c 18u . . . 50d 9u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71C006E1-EEF7-044F-69C8-BA3C19E72B9D}"/>
              </a:ext>
            </a:extLst>
          </p:cNvPr>
          <p:cNvSpPr txBox="1"/>
          <p:nvPr/>
        </p:nvSpPr>
        <p:spPr>
          <a:xfrm>
            <a:off x="3770327" y="894754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FA8E3066-46AC-5BAE-0400-86934E9FB539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F38E1A19-FC16-255C-5486-22561AFE602A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ACEFB53E-612F-F785-2A73-A798C85728A6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2EB960E1-41BC-B396-67EF-4E7DE6792F6A}"/>
              </a:ext>
            </a:extLst>
          </p:cNvPr>
          <p:cNvSpPr txBox="1"/>
          <p:nvPr/>
        </p:nvSpPr>
        <p:spPr>
          <a:xfrm>
            <a:off x="2253892" y="5131559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1 508            509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3DF93776-C78D-D9CF-DB81-66992EB28BCD}"/>
              </a:ext>
            </a:extLst>
          </p:cNvPr>
          <p:cNvSpPr txBox="1"/>
          <p:nvPr/>
        </p:nvSpPr>
        <p:spPr>
          <a:xfrm>
            <a:off x="375093" y="4115896"/>
            <a:ext cx="884711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15C 8U . . . 50D 9U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A707D083-198B-2318-5DD7-6F2CA97EB7DA}"/>
              </a:ext>
            </a:extLst>
          </p:cNvPr>
          <p:cNvSpPr txBox="1"/>
          <p:nvPr/>
        </p:nvSpPr>
        <p:spPr>
          <a:xfrm>
            <a:off x="4145729" y="3845581"/>
            <a:ext cx="122601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3369034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 animBg="1"/>
      <p:bldP spid="10" grpId="0"/>
      <p:bldP spid="12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9405" y="223801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140926" y="1347011"/>
            <a:ext cx="53795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308 . . . 527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9C3F474D-B580-5B94-937D-3E5C7B73F69B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2056CEF8-0663-6E83-53BB-3BD1EA85AF65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95CC45BB-AA87-F6D7-1F60-018CD0E9039A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807D63D3-5B0E-BE4A-7FDB-01FB6EED7233}"/>
              </a:ext>
            </a:extLst>
          </p:cNvPr>
          <p:cNvSpPr txBox="1"/>
          <p:nvPr/>
        </p:nvSpPr>
        <p:spPr>
          <a:xfrm>
            <a:off x="2140926" y="4677452"/>
            <a:ext cx="5379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3 008 . . . 5 127</a:t>
            </a:r>
          </a:p>
        </p:txBody>
      </p:sp>
    </p:spTree>
    <p:extLst>
      <p:ext uri="{BB962C8B-B14F-4D97-AF65-F5344CB8AC3E}">
        <p14:creationId xmlns:p14="http://schemas.microsoft.com/office/powerpoint/2010/main" val="25867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0859" y="223801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B80C2C20-238B-AB6E-922E-BC9FF5BBCA4B}"/>
              </a:ext>
            </a:extLst>
          </p:cNvPr>
          <p:cNvSpPr txBox="1"/>
          <p:nvPr/>
        </p:nvSpPr>
        <p:spPr>
          <a:xfrm>
            <a:off x="2021284" y="1495553"/>
            <a:ext cx="537952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308 . . . 527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866743" y="1372442"/>
            <a:ext cx="1218374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64D4A8D5-28B6-EBEB-0A7A-DC5110896E97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90497E95-510B-BB78-B0A0-9CBF03BA0D61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CAD684B9-B0D4-2CBB-0A59-49A901924A49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14C8FBA-9C41-7024-CC6E-2D300D80EEAD}"/>
              </a:ext>
            </a:extLst>
          </p:cNvPr>
          <p:cNvSpPr txBox="1"/>
          <p:nvPr/>
        </p:nvSpPr>
        <p:spPr>
          <a:xfrm>
            <a:off x="2106388" y="4451744"/>
            <a:ext cx="5379522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3 008 . . . 5 127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A2F1717B-2407-19CD-29C1-0B071CD74E13}"/>
              </a:ext>
            </a:extLst>
          </p:cNvPr>
          <p:cNvSpPr txBox="1"/>
          <p:nvPr/>
        </p:nvSpPr>
        <p:spPr>
          <a:xfrm>
            <a:off x="3937175" y="4236300"/>
            <a:ext cx="1218374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3745316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56676" y="255469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178399" y="1219268"/>
            <a:ext cx="51974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890 . . . 891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C5874CF-5435-A558-BCA9-1ECE8DEA86EF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E9B5C5A8-8FD3-A6BB-AF3C-B47CAD7C7D5B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0A0155CB-7FAE-8605-3228-096BAB1733F0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EE41ED3-70F7-A459-376A-F825537A147A}"/>
              </a:ext>
            </a:extLst>
          </p:cNvPr>
          <p:cNvSpPr txBox="1"/>
          <p:nvPr/>
        </p:nvSpPr>
        <p:spPr>
          <a:xfrm>
            <a:off x="2276113" y="4388183"/>
            <a:ext cx="519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8 901 . . . 8 910</a:t>
            </a:r>
          </a:p>
        </p:txBody>
      </p:sp>
    </p:spTree>
    <p:extLst>
      <p:ext uri="{BB962C8B-B14F-4D97-AF65-F5344CB8AC3E}">
        <p14:creationId xmlns:p14="http://schemas.microsoft.com/office/powerpoint/2010/main" val="230850878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31936" y="315439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2/8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310BA353-22BC-8987-B236-0F8353EDF4F5}"/>
              </a:ext>
            </a:extLst>
          </p:cNvPr>
          <p:cNvSpPr txBox="1"/>
          <p:nvPr/>
        </p:nvSpPr>
        <p:spPr>
          <a:xfrm>
            <a:off x="2109848" y="1379749"/>
            <a:ext cx="519743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890 . . . 891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3998851" y="1318193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A663180-9F9D-7FC7-0770-EB65ED745BAD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7" name="Connecteur droit 6">
            <a:extLst>
              <a:ext uri="{FF2B5EF4-FFF2-40B4-BE49-F238E27FC236}">
                <a16:creationId xmlns:a16="http://schemas.microsoft.com/office/drawing/2014/main" id="{5C35E669-D408-8701-BB84-14A24C233630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444F03B4-C1C3-3E45-AC01-0A64A5347E47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34F9873-FCCE-8504-F8A1-EFC0DC7A5FBE}"/>
              </a:ext>
            </a:extLst>
          </p:cNvPr>
          <p:cNvSpPr txBox="1"/>
          <p:nvPr/>
        </p:nvSpPr>
        <p:spPr>
          <a:xfrm>
            <a:off x="2361571" y="4224073"/>
            <a:ext cx="519743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8 901 . . . 8 910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8692963A-B7F8-322C-41D7-E54065FAA784}"/>
              </a:ext>
            </a:extLst>
          </p:cNvPr>
          <p:cNvSpPr txBox="1"/>
          <p:nvPr/>
        </p:nvSpPr>
        <p:spPr>
          <a:xfrm>
            <a:off x="4212495" y="4031701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41494740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92483" y="282623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3/8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2001453" y="1322188"/>
            <a:ext cx="5506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800 . . . 799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588BBA0-ACC6-93BF-DB0B-40D14CD7ABAD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696934EA-5D34-8805-1205-404AE5197AB0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F49F1572-15FE-5F40-96F9-B3F3CC92D4F0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D5A88B12-70D4-AD3A-2A31-F0BA65F1F08F}"/>
              </a:ext>
            </a:extLst>
          </p:cNvPr>
          <p:cNvSpPr txBox="1"/>
          <p:nvPr/>
        </p:nvSpPr>
        <p:spPr>
          <a:xfrm>
            <a:off x="2142313" y="4304706"/>
            <a:ext cx="5506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6 000 . . . 6 999</a:t>
            </a:r>
          </a:p>
        </p:txBody>
      </p:sp>
    </p:spTree>
    <p:extLst>
      <p:ext uri="{BB962C8B-B14F-4D97-AF65-F5344CB8AC3E}">
        <p14:creationId xmlns:p14="http://schemas.microsoft.com/office/powerpoint/2010/main" val="57804943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631039" y="307196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3/8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1288159-54E2-F790-EA9C-89C218A96DCA}"/>
              </a:ext>
            </a:extLst>
          </p:cNvPr>
          <p:cNvSpPr txBox="1"/>
          <p:nvPr/>
        </p:nvSpPr>
        <p:spPr>
          <a:xfrm>
            <a:off x="2138186" y="1372443"/>
            <a:ext cx="5506193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8000" dirty="0"/>
              <a:t>800 . . . 799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4050610" y="1249332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2D45D766-0C51-BB5E-E4A1-482D7669322A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3FA538FE-DF40-49BA-FA73-188CA3DEAB5B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8" name="Rectangle 7">
            <a:extLst>
              <a:ext uri="{FF2B5EF4-FFF2-40B4-BE49-F238E27FC236}">
                <a16:creationId xmlns:a16="http://schemas.microsoft.com/office/drawing/2014/main" id="{BE5A25D5-6274-2F88-3894-20E9D071D224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72088CC-A15F-BBBA-819B-F7DC30BAB11F}"/>
              </a:ext>
            </a:extLst>
          </p:cNvPr>
          <p:cNvSpPr txBox="1"/>
          <p:nvPr/>
        </p:nvSpPr>
        <p:spPr>
          <a:xfrm>
            <a:off x="2065401" y="4377563"/>
            <a:ext cx="5506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/>
              <a:t>6 000 . . . 6 999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7E475749-1F47-1560-392B-676170D983A3}"/>
              </a:ext>
            </a:extLst>
          </p:cNvPr>
          <p:cNvSpPr txBox="1"/>
          <p:nvPr/>
        </p:nvSpPr>
        <p:spPr>
          <a:xfrm>
            <a:off x="3973365" y="4162119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&lt;</a:t>
            </a:r>
          </a:p>
        </p:txBody>
      </p:sp>
    </p:spTree>
    <p:extLst>
      <p:ext uri="{BB962C8B-B14F-4D97-AF65-F5344CB8AC3E}">
        <p14:creationId xmlns:p14="http://schemas.microsoft.com/office/powerpoint/2010/main" val="441318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01955" y="314291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/>
              <a:t>Compare.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fr-FR" dirty="0"/>
              <a:t>4/8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98E46F-9056-593C-27E2-891EED04A56C}"/>
              </a:ext>
            </a:extLst>
          </p:cNvPr>
          <p:cNvSpPr txBox="1"/>
          <p:nvPr/>
        </p:nvSpPr>
        <p:spPr>
          <a:xfrm>
            <a:off x="1191730" y="1384825"/>
            <a:ext cx="7093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9c . . . 5c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1AF0D874-5EAD-6DE6-A5F2-709C0EE84607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D179D56-A349-5DAD-E894-B4C8C01A89E5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7" name="Rectangle 6">
            <a:extLst>
              <a:ext uri="{FF2B5EF4-FFF2-40B4-BE49-F238E27FC236}">
                <a16:creationId xmlns:a16="http://schemas.microsoft.com/office/drawing/2014/main" id="{3EBCF415-1D61-6E3F-CE51-D07EF2D22711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0F832A0-B0EE-C151-EEF4-76B79727ABEC}"/>
              </a:ext>
            </a:extLst>
          </p:cNvPr>
          <p:cNvSpPr txBox="1"/>
          <p:nvPr/>
        </p:nvSpPr>
        <p:spPr>
          <a:xfrm>
            <a:off x="1025236" y="4220640"/>
            <a:ext cx="7093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9M 5C . . . 5M 9C</a:t>
            </a:r>
          </a:p>
        </p:txBody>
      </p:sp>
    </p:spTree>
    <p:extLst>
      <p:ext uri="{BB962C8B-B14F-4D97-AF65-F5344CB8AC3E}">
        <p14:creationId xmlns:p14="http://schemas.microsoft.com/office/powerpoint/2010/main" val="53714728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73258" y="252735"/>
            <a:ext cx="7886700" cy="538634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4/8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7819C41E-D523-67DF-C4AA-0988A449B9C2}"/>
              </a:ext>
            </a:extLst>
          </p:cNvPr>
          <p:cNvSpPr txBox="1"/>
          <p:nvPr/>
        </p:nvSpPr>
        <p:spPr>
          <a:xfrm>
            <a:off x="1025236" y="909403"/>
            <a:ext cx="7093528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8000" dirty="0"/>
              <a:t>9c . . . 5c</a:t>
            </a:r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170207FC-9BA3-D1B7-7F67-1C07E920939F}"/>
              </a:ext>
            </a:extLst>
          </p:cNvPr>
          <p:cNvSpPr txBox="1"/>
          <p:nvPr/>
        </p:nvSpPr>
        <p:spPr>
          <a:xfrm>
            <a:off x="4030792" y="847847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E95CBDFA-2938-26F4-4E45-89ED03965B8F}"/>
              </a:ext>
            </a:extLst>
          </p:cNvPr>
          <p:cNvSpPr txBox="1"/>
          <p:nvPr/>
        </p:nvSpPr>
        <p:spPr>
          <a:xfrm>
            <a:off x="1861488" y="2110998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900               500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C7C86A-38A2-CE6A-6EA0-6481E8BF79AD}"/>
              </a:ext>
            </a:extLst>
          </p:cNvPr>
          <p:cNvSpPr/>
          <p:nvPr/>
        </p:nvSpPr>
        <p:spPr>
          <a:xfrm>
            <a:off x="88292" y="3547035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3F86D165-DFA4-F700-5298-D43A512601ED}"/>
              </a:ext>
            </a:extLst>
          </p:cNvPr>
          <p:cNvCxnSpPr>
            <a:cxnSpLocks/>
          </p:cNvCxnSpPr>
          <p:nvPr/>
        </p:nvCxnSpPr>
        <p:spPr>
          <a:xfrm>
            <a:off x="88292" y="3429000"/>
            <a:ext cx="8967416" cy="0"/>
          </a:xfrm>
          <a:prstGeom prst="line">
            <a:avLst/>
          </a:prstGeom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0093B5E8-6AAE-46C2-783F-58DC519CDACE}"/>
              </a:ext>
            </a:extLst>
          </p:cNvPr>
          <p:cNvSpPr/>
          <p:nvPr/>
        </p:nvSpPr>
        <p:spPr>
          <a:xfrm>
            <a:off x="88292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9D141D4F-3603-2BC7-C1E1-12B2D3BA7272}"/>
              </a:ext>
            </a:extLst>
          </p:cNvPr>
          <p:cNvSpPr txBox="1"/>
          <p:nvPr/>
        </p:nvSpPr>
        <p:spPr>
          <a:xfrm>
            <a:off x="1902473" y="5268019"/>
            <a:ext cx="548490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6000" dirty="0">
                <a:solidFill>
                  <a:srgbClr val="FF0000"/>
                </a:solidFill>
              </a:rPr>
              <a:t>9 500          5 900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C16C4566-6BB8-0919-63FD-2564633273A1}"/>
              </a:ext>
            </a:extLst>
          </p:cNvPr>
          <p:cNvSpPr txBox="1"/>
          <p:nvPr/>
        </p:nvSpPr>
        <p:spPr>
          <a:xfrm>
            <a:off x="932406" y="4036913"/>
            <a:ext cx="709352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6000" dirty="0"/>
              <a:t>9M 5C . . . 5M 9C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8A17953-6171-3836-EB85-2F4817E89005}"/>
              </a:ext>
            </a:extLst>
          </p:cNvPr>
          <p:cNvSpPr txBox="1"/>
          <p:nvPr/>
        </p:nvSpPr>
        <p:spPr>
          <a:xfrm>
            <a:off x="3982567" y="3821469"/>
            <a:ext cx="1146298" cy="144655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8800" dirty="0">
                <a:solidFill>
                  <a:srgbClr val="C00000"/>
                </a:solidFill>
              </a:rPr>
              <a:t>&gt;</a:t>
            </a:r>
          </a:p>
        </p:txBody>
      </p:sp>
    </p:spTree>
    <p:extLst>
      <p:ext uri="{BB962C8B-B14F-4D97-AF65-F5344CB8AC3E}">
        <p14:creationId xmlns:p14="http://schemas.microsoft.com/office/powerpoint/2010/main" val="4282098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4" grpId="0"/>
      <p:bldP spid="10" grpId="0"/>
      <p:bldP spid="1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652</TotalTime>
  <Words>337</Words>
  <Application>Microsoft Office PowerPoint</Application>
  <PresentationFormat>Affichage à l'écran (4:3)</PresentationFormat>
  <Paragraphs>125</Paragraphs>
  <Slides>17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17</vt:i4>
      </vt:variant>
    </vt:vector>
  </HeadingPairs>
  <TitlesOfParts>
    <vt:vector size="22" baseType="lpstr">
      <vt:lpstr>Arial</vt:lpstr>
      <vt:lpstr>Calibri</vt:lpstr>
      <vt:lpstr>Calibri Light</vt:lpstr>
      <vt:lpstr>Webdings</vt:lpstr>
      <vt:lpstr>Thème Office</vt:lpstr>
      <vt:lpstr>Présentation PowerPoint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  <vt:lpstr>Compare.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70</cp:revision>
  <dcterms:created xsi:type="dcterms:W3CDTF">2023-02-07T14:55:57Z</dcterms:created>
  <dcterms:modified xsi:type="dcterms:W3CDTF">2026-02-23T17:06:27Z</dcterms:modified>
</cp:coreProperties>
</file>