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10"/>
  </p:handoutMasterIdLst>
  <p:sldIdLst>
    <p:sldId id="274" r:id="rId2"/>
    <p:sldId id="275" r:id="rId3"/>
    <p:sldId id="273" r:id="rId4"/>
    <p:sldId id="276" r:id="rId5"/>
    <p:sldId id="278" r:id="rId6"/>
    <p:sldId id="281" r:id="rId7"/>
    <p:sldId id="282" r:id="rId8"/>
    <p:sldId id="283" r:id="rId9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382" autoAdjust="0"/>
    <p:restoredTop sz="94660"/>
  </p:normalViewPr>
  <p:slideViewPr>
    <p:cSldViewPr snapToGrid="0">
      <p:cViewPr varScale="1">
        <p:scale>
          <a:sx n="59" d="100"/>
          <a:sy n="59" d="100"/>
        </p:scale>
        <p:origin x="57" y="7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3719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97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png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Relationship Id="rId9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06329809-9437-1310-CD87-0EB7899FC6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B9F7465A-A951-B6CC-EA54-7252B265677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77F7575-2A31-D943-8D6B-7DDD74ADD5F7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60845D8-5088-40D7-401A-BF03C00B336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CE23EF93-DCF6-D7AB-5EEC-0980C599A74A}"/>
              </a:ext>
            </a:extLst>
          </p:cNvPr>
          <p:cNvSpPr txBox="1"/>
          <p:nvPr/>
        </p:nvSpPr>
        <p:spPr>
          <a:xfrm>
            <a:off x="799164" y="1967061"/>
            <a:ext cx="7465844" cy="29238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 CE2</a:t>
            </a: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fr-FR" sz="32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partie CE1 : Je </a:t>
            </a: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compare des fractions.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2</a:t>
            </a:r>
            <a:r>
              <a:rPr lang="fr-FR" sz="3200" b="1" baseline="30000" dirty="0">
                <a:solidFill>
                  <a:prstClr val="white"/>
                </a:solidFill>
                <a:latin typeface="Calibri" panose="020F0502020204030204"/>
              </a:rPr>
              <a:t>de</a:t>
            </a: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 partie : Je résous des problèmes de durée.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1157724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5777AFE-6962-5529-6BA8-3DEACF0098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9073CCDE-8753-CFA9-00CA-1DE6500B02F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0A7B4B2C-E0A5-CCBD-DC5C-5230BAE1B93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84FB5E0-D683-4E3B-135F-0D7E3BC8DC98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96A73AD2-E55C-8CFD-99B2-01B459138D0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0DD93CF9-2B51-0CC5-BE94-FD924A6668DB}"/>
              </a:ext>
            </a:extLst>
          </p:cNvPr>
          <p:cNvSpPr txBox="1"/>
          <p:nvPr/>
        </p:nvSpPr>
        <p:spPr>
          <a:xfrm>
            <a:off x="799164" y="1967061"/>
            <a:ext cx="74658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  <a:r>
              <a:rPr kumimoji="0" lang="fr-FR" sz="32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re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partie CE1 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3200" b="1" dirty="0">
              <a:solidFill>
                <a:prstClr val="white"/>
              </a:solidFill>
              <a:latin typeface="Calibri" panose="020F0502020204030204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Je </a:t>
            </a: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compare des fractions.</a:t>
            </a:r>
          </a:p>
        </p:txBody>
      </p:sp>
    </p:spTree>
    <p:extLst>
      <p:ext uri="{BB962C8B-B14F-4D97-AF65-F5344CB8AC3E}">
        <p14:creationId xmlns:p14="http://schemas.microsoft.com/office/powerpoint/2010/main" val="380016259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et compare avec le signe &lt; ou &gt;.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A62B7F8E-2C23-8CDC-CF01-F2D2136D9B17}"/>
                  </a:ext>
                </a:extLst>
              </p:cNvPr>
              <p:cNvSpPr txBox="1"/>
              <p:nvPr/>
            </p:nvSpPr>
            <p:spPr>
              <a:xfrm>
                <a:off x="457655" y="1598163"/>
                <a:ext cx="1240147" cy="11564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sz="1600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A62B7F8E-2C23-8CDC-CF01-F2D2136D9B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655" y="1598163"/>
                <a:ext cx="1240147" cy="115647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C3C3FD86-B897-480A-8BF6-5CE1C8C043E9}"/>
                  </a:ext>
                </a:extLst>
              </p:cNvPr>
              <p:cNvSpPr txBox="1"/>
              <p:nvPr/>
            </p:nvSpPr>
            <p:spPr>
              <a:xfrm>
                <a:off x="2640376" y="1598163"/>
                <a:ext cx="1240147" cy="11564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sz="1600" dirty="0"/>
              </a:p>
            </p:txBody>
          </p:sp>
        </mc:Choice>
        <mc:Fallback xmlns="">
          <p:sp>
            <p:nvSpPr>
              <p:cNvPr id="5" name="ZoneTexte 4">
                <a:extLst>
                  <a:ext uri="{FF2B5EF4-FFF2-40B4-BE49-F238E27FC236}">
                    <a16:creationId xmlns:a16="http://schemas.microsoft.com/office/drawing/2014/main" id="{C3C3FD86-B897-480A-8BF6-5CE1C8C043E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0376" y="1598163"/>
                <a:ext cx="1240147" cy="115647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DFF326DE-0F7C-2ED4-B924-20065398FE4F}"/>
                  </a:ext>
                </a:extLst>
              </p:cNvPr>
              <p:cNvSpPr txBox="1"/>
              <p:nvPr/>
            </p:nvSpPr>
            <p:spPr>
              <a:xfrm>
                <a:off x="4823096" y="1598163"/>
                <a:ext cx="1240147" cy="11564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1600" dirty="0"/>
              </a:p>
            </p:txBody>
          </p:sp>
        </mc:Choice>
        <mc:Fallback xmlns="">
          <p:sp>
            <p:nvSpPr>
              <p:cNvPr id="6" name="ZoneTexte 5">
                <a:extLst>
                  <a:ext uri="{FF2B5EF4-FFF2-40B4-BE49-F238E27FC236}">
                    <a16:creationId xmlns:a16="http://schemas.microsoft.com/office/drawing/2014/main" id="{DFF326DE-0F7C-2ED4-B924-20065398FE4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3096" y="1598163"/>
                <a:ext cx="1240147" cy="115647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51459E3B-D464-AB48-BDED-9906189E8DEE}"/>
                  </a:ext>
                </a:extLst>
              </p:cNvPr>
              <p:cNvSpPr txBox="1"/>
              <p:nvPr/>
            </p:nvSpPr>
            <p:spPr>
              <a:xfrm>
                <a:off x="7005816" y="1598163"/>
                <a:ext cx="1807610" cy="11564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7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</m:oMath>
                  </m:oMathPara>
                </a14:m>
                <a:endParaRPr lang="fr-FR" sz="1600" dirty="0"/>
              </a:p>
            </p:txBody>
          </p:sp>
        </mc:Choice>
        <mc:Fallback xmlns="">
          <p:sp>
            <p:nvSpPr>
              <p:cNvPr id="7" name="ZoneTexte 6">
                <a:extLst>
                  <a:ext uri="{FF2B5EF4-FFF2-40B4-BE49-F238E27FC236}">
                    <a16:creationId xmlns:a16="http://schemas.microsoft.com/office/drawing/2014/main" id="{51459E3B-D464-AB48-BDED-9906189E8DE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5816" y="1598163"/>
                <a:ext cx="1807610" cy="1156470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E0C5C1AA-05BC-890B-EE5F-67939FDBE6F9}"/>
                  </a:ext>
                </a:extLst>
              </p:cNvPr>
              <p:cNvSpPr txBox="1"/>
              <p:nvPr/>
            </p:nvSpPr>
            <p:spPr>
              <a:xfrm>
                <a:off x="457654" y="3987757"/>
                <a:ext cx="1240147" cy="11564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fr-FR" sz="1600" dirty="0"/>
              </a:p>
            </p:txBody>
          </p:sp>
        </mc:Choice>
        <mc:Fallback xmlns="">
          <p:sp>
            <p:nvSpPr>
              <p:cNvPr id="8" name="ZoneTexte 7">
                <a:extLst>
                  <a:ext uri="{FF2B5EF4-FFF2-40B4-BE49-F238E27FC236}">
                    <a16:creationId xmlns:a16="http://schemas.microsoft.com/office/drawing/2014/main" id="{E0C5C1AA-05BC-890B-EE5F-67939FDBE6F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7654" y="3987757"/>
                <a:ext cx="1240147" cy="115647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B970FC4-921F-C7B3-261A-72A55B824181}"/>
                  </a:ext>
                </a:extLst>
              </p:cNvPr>
              <p:cNvSpPr txBox="1"/>
              <p:nvPr/>
            </p:nvSpPr>
            <p:spPr>
              <a:xfrm>
                <a:off x="2640375" y="3987757"/>
                <a:ext cx="1240147" cy="11564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sz="1600" dirty="0"/>
              </a:p>
            </p:txBody>
          </p:sp>
        </mc:Choice>
        <mc:Fallback xmlns="">
          <p:sp>
            <p:nvSpPr>
              <p:cNvPr id="11" name="ZoneTexte 10">
                <a:extLst>
                  <a:ext uri="{FF2B5EF4-FFF2-40B4-BE49-F238E27FC236}">
                    <a16:creationId xmlns:a16="http://schemas.microsoft.com/office/drawing/2014/main" id="{9B970FC4-921F-C7B3-261A-72A55B824181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640375" y="3987757"/>
                <a:ext cx="1240147" cy="1156470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88B30A6B-CC04-056A-EEA3-189722366AD0}"/>
                  </a:ext>
                </a:extLst>
              </p:cNvPr>
              <p:cNvSpPr txBox="1"/>
              <p:nvPr/>
            </p:nvSpPr>
            <p:spPr>
              <a:xfrm>
                <a:off x="4823096" y="3987757"/>
                <a:ext cx="1240147" cy="115647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sz="1600" dirty="0"/>
              </a:p>
            </p:txBody>
          </p:sp>
        </mc:Choice>
        <mc:Fallback xmlns="">
          <p:sp>
            <p:nvSpPr>
              <p:cNvPr id="12" name="ZoneTexte 11">
                <a:extLst>
                  <a:ext uri="{FF2B5EF4-FFF2-40B4-BE49-F238E27FC236}">
                    <a16:creationId xmlns:a16="http://schemas.microsoft.com/office/drawing/2014/main" id="{88B30A6B-CC04-056A-EEA3-189722366AD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23096" y="3987757"/>
                <a:ext cx="1240147" cy="115647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337D8369-CECF-EC38-4325-9BB11E1C72E4}"/>
                  </a:ext>
                </a:extLst>
              </p:cNvPr>
              <p:cNvSpPr txBox="1"/>
              <p:nvPr/>
            </p:nvSpPr>
            <p:spPr>
              <a:xfrm>
                <a:off x="7005816" y="3987757"/>
                <a:ext cx="1726948" cy="14026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10</m:t>
                          </m:r>
                        </m:den>
                      </m:f>
                      <m:r>
                        <a:rPr lang="fr-FR" sz="40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0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0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</m:oMath>
                  </m:oMathPara>
                </a14:m>
                <a:endParaRPr lang="fr-FR" sz="4000" b="0" dirty="0"/>
              </a:p>
              <a:p>
                <a:endParaRPr lang="fr-FR" sz="1600" dirty="0"/>
              </a:p>
            </p:txBody>
          </p:sp>
        </mc:Choice>
        <mc:Fallback xmlns="">
          <p:sp>
            <p:nvSpPr>
              <p:cNvPr id="13" name="ZoneTexte 12">
                <a:extLst>
                  <a:ext uri="{FF2B5EF4-FFF2-40B4-BE49-F238E27FC236}">
                    <a16:creationId xmlns:a16="http://schemas.microsoft.com/office/drawing/2014/main" id="{337D8369-CECF-EC38-4325-9BB11E1C72E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05816" y="3987757"/>
                <a:ext cx="1726948" cy="1402692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29CCB17-CCB9-132D-E468-5E75275647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1317F81-ED12-774D-FA17-BC7761BE84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1A0EA5B9-F0C3-442A-8DBE-65D280C625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E4D34116-9AA9-6E6C-F11A-739E5FB0B757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EEB4C81D-8086-5A12-6462-00B0FD110FD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E16A39BC-89AC-BF34-8135-9F274B7F1B5C}"/>
              </a:ext>
            </a:extLst>
          </p:cNvPr>
          <p:cNvSpPr txBox="1"/>
          <p:nvPr/>
        </p:nvSpPr>
        <p:spPr>
          <a:xfrm>
            <a:off x="799164" y="1967061"/>
            <a:ext cx="7465844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2</a:t>
            </a:r>
            <a:r>
              <a:rPr lang="fr-FR" sz="3200" b="1" baseline="30000" dirty="0">
                <a:solidFill>
                  <a:prstClr val="white"/>
                </a:solidFill>
                <a:latin typeface="Calibri" panose="020F0502020204030204"/>
              </a:rPr>
              <a:t>de</a:t>
            </a: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 partie 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3200" b="1" dirty="0">
              <a:solidFill>
                <a:prstClr val="white"/>
              </a:solidFill>
              <a:latin typeface="Calibri" panose="020F0502020204030204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Je résous des problèmes de durée.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24434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Problème.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557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magasin ouvre à 9h30 le matin jusqu’à 12h00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L’après-midi il ouvre de 13h30 à 19h. 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de temps est-il ouvert sur une journée ?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55754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 magasin ouvre à 9h30 le matin jusqu’à 12h00</a:t>
            </a: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. L’après-midi il ouvre de 13h30 à 19h. 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Combien de temps est-il ouvert sur une journée ?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id="{36B33DD0-9B9A-27FB-5994-5CE748F931BE}"/>
              </a:ext>
            </a:extLst>
          </p:cNvPr>
          <p:cNvCxnSpPr/>
          <p:nvPr/>
        </p:nvCxnSpPr>
        <p:spPr>
          <a:xfrm flipV="1">
            <a:off x="707195" y="4443739"/>
            <a:ext cx="667944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A418895-52EF-8916-481D-00312FBC216F}"/>
              </a:ext>
            </a:extLst>
          </p:cNvPr>
          <p:cNvCxnSpPr/>
          <p:nvPr/>
        </p:nvCxnSpPr>
        <p:spPr>
          <a:xfrm>
            <a:off x="1405443" y="4241816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6596A7A-87A0-EDE4-9B7F-028486600BAE}"/>
              </a:ext>
            </a:extLst>
          </p:cNvPr>
          <p:cNvCxnSpPr/>
          <p:nvPr/>
        </p:nvCxnSpPr>
        <p:spPr>
          <a:xfrm>
            <a:off x="6492097" y="4266375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7">
            <a:extLst>
              <a:ext uri="{FF2B5EF4-FFF2-40B4-BE49-F238E27FC236}">
                <a16:creationId xmlns:a16="http://schemas.microsoft.com/office/drawing/2014/main" id="{F16F9467-E3E4-70EF-CBDA-5D79510DEC1D}"/>
              </a:ext>
            </a:extLst>
          </p:cNvPr>
          <p:cNvSpPr/>
          <p:nvPr/>
        </p:nvSpPr>
        <p:spPr>
          <a:xfrm>
            <a:off x="1336234" y="3538747"/>
            <a:ext cx="5086647" cy="91620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2661B44-699C-908E-3370-2D961E8B0F4F}"/>
              </a:ext>
            </a:extLst>
          </p:cNvPr>
          <p:cNvSpPr txBox="1"/>
          <p:nvPr/>
        </p:nvSpPr>
        <p:spPr>
          <a:xfrm>
            <a:off x="887968" y="4656875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9h30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5367F53-1B75-9965-C207-BC5053C6C778}"/>
              </a:ext>
            </a:extLst>
          </p:cNvPr>
          <p:cNvSpPr txBox="1"/>
          <p:nvPr/>
        </p:nvSpPr>
        <p:spPr>
          <a:xfrm>
            <a:off x="6001300" y="4626381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19h</a:t>
            </a: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73B61-97FD-86E7-C91E-867D645FA40D}"/>
              </a:ext>
            </a:extLst>
          </p:cNvPr>
          <p:cNvCxnSpPr/>
          <p:nvPr/>
        </p:nvCxnSpPr>
        <p:spPr>
          <a:xfrm>
            <a:off x="3353169" y="4210271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AA15BDD5-0FA2-ED4D-DBA5-DE892491088D}"/>
              </a:ext>
            </a:extLst>
          </p:cNvPr>
          <p:cNvSpPr txBox="1"/>
          <p:nvPr/>
        </p:nvSpPr>
        <p:spPr>
          <a:xfrm>
            <a:off x="2891290" y="4560649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12h00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D33DDEEE-3626-6A7B-1BB4-BA2BDC89F4AC}"/>
              </a:ext>
            </a:extLst>
          </p:cNvPr>
          <p:cNvSpPr/>
          <p:nvPr/>
        </p:nvSpPr>
        <p:spPr>
          <a:xfrm>
            <a:off x="1416282" y="4019550"/>
            <a:ext cx="1944137" cy="63732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1F520AD-1BC5-7B2C-D524-DDEDD941391D}"/>
              </a:ext>
            </a:extLst>
          </p:cNvPr>
          <p:cNvSpPr txBox="1"/>
          <p:nvPr/>
        </p:nvSpPr>
        <p:spPr>
          <a:xfrm>
            <a:off x="2176707" y="3702141"/>
            <a:ext cx="1288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2h30</a:t>
            </a:r>
          </a:p>
        </p:txBody>
      </p:sp>
      <p:sp>
        <p:nvSpPr>
          <p:cNvPr id="17" name="ZoneTexte 16">
            <a:extLst>
              <a:ext uri="{FF2B5EF4-FFF2-40B4-BE49-F238E27FC236}">
                <a16:creationId xmlns:a16="http://schemas.microsoft.com/office/drawing/2014/main" id="{10CC14B5-17CD-C3D0-0064-39CECA3AD0F9}"/>
              </a:ext>
            </a:extLst>
          </p:cNvPr>
          <p:cNvSpPr txBox="1"/>
          <p:nvPr/>
        </p:nvSpPr>
        <p:spPr>
          <a:xfrm>
            <a:off x="2086337" y="5406651"/>
            <a:ext cx="5117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2h30 + 5h30 = 8h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41F5FAE-1C0E-C780-6491-97CA1471D8C4}"/>
              </a:ext>
            </a:extLst>
          </p:cNvPr>
          <p:cNvSpPr txBox="1"/>
          <p:nvPr/>
        </p:nvSpPr>
        <p:spPr>
          <a:xfrm>
            <a:off x="3879557" y="3083173"/>
            <a:ext cx="30047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C00000"/>
                </a:solidFill>
              </a:rPr>
              <a:t>?</a:t>
            </a:r>
          </a:p>
        </p:txBody>
      </p:sp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2C7F1C84-E054-3D67-1673-266FB478C2BF}"/>
              </a:ext>
            </a:extLst>
          </p:cNvPr>
          <p:cNvCxnSpPr/>
          <p:nvPr/>
        </p:nvCxnSpPr>
        <p:spPr>
          <a:xfrm>
            <a:off x="4305920" y="4241815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ZoneTexte 22">
            <a:extLst>
              <a:ext uri="{FF2B5EF4-FFF2-40B4-BE49-F238E27FC236}">
                <a16:creationId xmlns:a16="http://schemas.microsoft.com/office/drawing/2014/main" id="{772E84D8-18C4-39E8-2AE0-A346790A9A68}"/>
              </a:ext>
            </a:extLst>
          </p:cNvPr>
          <p:cNvSpPr txBox="1"/>
          <p:nvPr/>
        </p:nvSpPr>
        <p:spPr>
          <a:xfrm>
            <a:off x="3927630" y="4702396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13h30</a:t>
            </a:r>
          </a:p>
        </p:txBody>
      </p:sp>
      <p:sp>
        <p:nvSpPr>
          <p:cNvPr id="26" name="Arc 25">
            <a:extLst>
              <a:ext uri="{FF2B5EF4-FFF2-40B4-BE49-F238E27FC236}">
                <a16:creationId xmlns:a16="http://schemas.microsoft.com/office/drawing/2014/main" id="{C9238338-1D13-A928-263C-1D5275437B30}"/>
              </a:ext>
            </a:extLst>
          </p:cNvPr>
          <p:cNvSpPr/>
          <p:nvPr/>
        </p:nvSpPr>
        <p:spPr>
          <a:xfrm>
            <a:off x="4305920" y="3976793"/>
            <a:ext cx="2127800" cy="637325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7" name="ZoneTexte 26">
            <a:extLst>
              <a:ext uri="{FF2B5EF4-FFF2-40B4-BE49-F238E27FC236}">
                <a16:creationId xmlns:a16="http://schemas.microsoft.com/office/drawing/2014/main" id="{71B1EB44-AC38-8180-EBC0-1A7216080CEA}"/>
              </a:ext>
            </a:extLst>
          </p:cNvPr>
          <p:cNvSpPr txBox="1"/>
          <p:nvPr/>
        </p:nvSpPr>
        <p:spPr>
          <a:xfrm>
            <a:off x="5037457" y="3647221"/>
            <a:ext cx="139255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5h30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0EBFF60-4F75-D1F5-C2B2-3704855F56FB}"/>
              </a:ext>
            </a:extLst>
          </p:cNvPr>
          <p:cNvSpPr txBox="1"/>
          <p:nvPr/>
        </p:nvSpPr>
        <p:spPr>
          <a:xfrm>
            <a:off x="2086337" y="6017643"/>
            <a:ext cx="740204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Le magasin est ouvert pendant 8 heures.</a:t>
            </a:r>
          </a:p>
        </p:txBody>
      </p:sp>
    </p:spTree>
    <p:extLst>
      <p:ext uri="{BB962C8B-B14F-4D97-AF65-F5344CB8AC3E}">
        <p14:creationId xmlns:p14="http://schemas.microsoft.com/office/powerpoint/2010/main" val="35881113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2" grpId="0"/>
      <p:bldP spid="13" grpId="0" animBg="1"/>
      <p:bldP spid="14" grpId="0"/>
      <p:bldP spid="17" grpId="0"/>
      <p:bldP spid="19" grpId="0"/>
      <p:bldP spid="23" grpId="0"/>
      <p:bldP spid="26" grpId="0" animBg="1"/>
      <p:bldP spid="27" grpId="0"/>
      <p:bldP spid="2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Problème.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6601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finis ma course à pied de 10 km à 16h25.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J’ai couru pendant 55 minutes.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quelle heure suis-je parti ?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74499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ZoneTexte 4">
            <a:extLst>
              <a:ext uri="{FF2B5EF4-FFF2-40B4-BE49-F238E27FC236}">
                <a16:creationId xmlns:a16="http://schemas.microsoft.com/office/drawing/2014/main" id="{56BE22A7-1C82-A4B2-A076-90BF56BCB6C5}"/>
              </a:ext>
            </a:extLst>
          </p:cNvPr>
          <p:cNvSpPr txBox="1"/>
          <p:nvPr/>
        </p:nvSpPr>
        <p:spPr>
          <a:xfrm>
            <a:off x="459177" y="1158961"/>
            <a:ext cx="8066513" cy="166013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Je finis ma course à pied de 10 km à 16h25.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J’ai couru pendant 55 minutes.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2800" b="1" kern="100" dirty="0">
                <a:solidFill>
                  <a:srgbClr val="000000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À quelle heure suis-je partie ?</a:t>
            </a:r>
            <a:endParaRPr lang="fr-FR" sz="2800" kern="100" dirty="0"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cxnSp>
        <p:nvCxnSpPr>
          <p:cNvPr id="3" name="Connecteur droit avec flèche 2">
            <a:extLst>
              <a:ext uri="{FF2B5EF4-FFF2-40B4-BE49-F238E27FC236}">
                <a16:creationId xmlns:a16="http://schemas.microsoft.com/office/drawing/2014/main" id="{36B33DD0-9B9A-27FB-5994-5CE748F931BE}"/>
              </a:ext>
            </a:extLst>
          </p:cNvPr>
          <p:cNvCxnSpPr/>
          <p:nvPr/>
        </p:nvCxnSpPr>
        <p:spPr>
          <a:xfrm flipV="1">
            <a:off x="707195" y="4443739"/>
            <a:ext cx="6679444" cy="0"/>
          </a:xfrm>
          <a:prstGeom prst="straightConnector1">
            <a:avLst/>
          </a:prstGeom>
          <a:ln w="1905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Connecteur droit 3">
            <a:extLst>
              <a:ext uri="{FF2B5EF4-FFF2-40B4-BE49-F238E27FC236}">
                <a16:creationId xmlns:a16="http://schemas.microsoft.com/office/drawing/2014/main" id="{1A418895-52EF-8916-481D-00312FBC216F}"/>
              </a:ext>
            </a:extLst>
          </p:cNvPr>
          <p:cNvCxnSpPr/>
          <p:nvPr/>
        </p:nvCxnSpPr>
        <p:spPr>
          <a:xfrm>
            <a:off x="1765847" y="4217347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cteur droit 5">
            <a:extLst>
              <a:ext uri="{FF2B5EF4-FFF2-40B4-BE49-F238E27FC236}">
                <a16:creationId xmlns:a16="http://schemas.microsoft.com/office/drawing/2014/main" id="{46596A7A-87A0-EDE4-9B7F-028486600BAE}"/>
              </a:ext>
            </a:extLst>
          </p:cNvPr>
          <p:cNvCxnSpPr/>
          <p:nvPr/>
        </p:nvCxnSpPr>
        <p:spPr>
          <a:xfrm>
            <a:off x="5619260" y="4217347"/>
            <a:ext cx="0" cy="403847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Arc 7">
            <a:extLst>
              <a:ext uri="{FF2B5EF4-FFF2-40B4-BE49-F238E27FC236}">
                <a16:creationId xmlns:a16="http://schemas.microsoft.com/office/drawing/2014/main" id="{F16F9467-E3E4-70EF-CBDA-5D79510DEC1D}"/>
              </a:ext>
            </a:extLst>
          </p:cNvPr>
          <p:cNvSpPr/>
          <p:nvPr/>
        </p:nvSpPr>
        <p:spPr>
          <a:xfrm>
            <a:off x="1765847" y="3482593"/>
            <a:ext cx="3853414" cy="972359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B05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9" name="ZoneTexte 8">
            <a:extLst>
              <a:ext uri="{FF2B5EF4-FFF2-40B4-BE49-F238E27FC236}">
                <a16:creationId xmlns:a16="http://schemas.microsoft.com/office/drawing/2014/main" id="{62661B44-699C-908E-3370-2D961E8B0F4F}"/>
              </a:ext>
            </a:extLst>
          </p:cNvPr>
          <p:cNvSpPr txBox="1"/>
          <p:nvPr/>
        </p:nvSpPr>
        <p:spPr>
          <a:xfrm>
            <a:off x="5157158" y="4567258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16h25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15367F53-1B75-9965-C207-BC5053C6C778}"/>
              </a:ext>
            </a:extLst>
          </p:cNvPr>
          <p:cNvSpPr txBox="1"/>
          <p:nvPr/>
        </p:nvSpPr>
        <p:spPr>
          <a:xfrm>
            <a:off x="1503254" y="4644783"/>
            <a:ext cx="128873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/>
              <a:t> </a:t>
            </a:r>
            <a:r>
              <a:rPr lang="fr-FR" sz="2800" dirty="0">
                <a:solidFill>
                  <a:srgbClr val="C00000"/>
                </a:solidFill>
              </a:rPr>
              <a:t>?</a:t>
            </a:r>
            <a:endParaRPr lang="fr-FR" sz="2400" dirty="0">
              <a:solidFill>
                <a:srgbClr val="C00000"/>
              </a:solidFill>
            </a:endParaRPr>
          </a:p>
        </p:txBody>
      </p:sp>
      <p:cxnSp>
        <p:nvCxnSpPr>
          <p:cNvPr id="11" name="Connecteur droit 10">
            <a:extLst>
              <a:ext uri="{FF2B5EF4-FFF2-40B4-BE49-F238E27FC236}">
                <a16:creationId xmlns:a16="http://schemas.microsoft.com/office/drawing/2014/main" id="{CF873B61-97FD-86E7-C91E-867D645FA40D}"/>
              </a:ext>
            </a:extLst>
          </p:cNvPr>
          <p:cNvCxnSpPr/>
          <p:nvPr/>
        </p:nvCxnSpPr>
        <p:spPr>
          <a:xfrm>
            <a:off x="3776523" y="4258150"/>
            <a:ext cx="0" cy="403847"/>
          </a:xfrm>
          <a:prstGeom prst="line">
            <a:avLst/>
          </a:prstGeom>
          <a:ln w="1905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ZoneTexte 11">
            <a:extLst>
              <a:ext uri="{FF2B5EF4-FFF2-40B4-BE49-F238E27FC236}">
                <a16:creationId xmlns:a16="http://schemas.microsoft.com/office/drawing/2014/main" id="{AA15BDD5-0FA2-ED4D-DBA5-DE892491088D}"/>
              </a:ext>
            </a:extLst>
          </p:cNvPr>
          <p:cNvSpPr txBox="1"/>
          <p:nvPr/>
        </p:nvSpPr>
        <p:spPr>
          <a:xfrm>
            <a:off x="3431546" y="4638097"/>
            <a:ext cx="128873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400" dirty="0">
                <a:solidFill>
                  <a:srgbClr val="0070C0"/>
                </a:solidFill>
              </a:rPr>
              <a:t>16h</a:t>
            </a:r>
          </a:p>
        </p:txBody>
      </p:sp>
      <p:sp>
        <p:nvSpPr>
          <p:cNvPr id="13" name="Arc 12">
            <a:extLst>
              <a:ext uri="{FF2B5EF4-FFF2-40B4-BE49-F238E27FC236}">
                <a16:creationId xmlns:a16="http://schemas.microsoft.com/office/drawing/2014/main" id="{D33DDEEE-3626-6A7B-1BB4-BA2BDC89F4AC}"/>
              </a:ext>
            </a:extLst>
          </p:cNvPr>
          <p:cNvSpPr/>
          <p:nvPr/>
        </p:nvSpPr>
        <p:spPr>
          <a:xfrm>
            <a:off x="1765847" y="4009438"/>
            <a:ext cx="1953644" cy="445516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61F520AD-1BC5-7B2C-D524-DDEDD941391D}"/>
              </a:ext>
            </a:extLst>
          </p:cNvPr>
          <p:cNvSpPr txBox="1"/>
          <p:nvPr/>
        </p:nvSpPr>
        <p:spPr>
          <a:xfrm>
            <a:off x="2228911" y="3618841"/>
            <a:ext cx="12887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30 min</a:t>
            </a:r>
          </a:p>
        </p:txBody>
      </p:sp>
      <p:sp>
        <p:nvSpPr>
          <p:cNvPr id="19" name="ZoneTexte 18">
            <a:extLst>
              <a:ext uri="{FF2B5EF4-FFF2-40B4-BE49-F238E27FC236}">
                <a16:creationId xmlns:a16="http://schemas.microsoft.com/office/drawing/2014/main" id="{341F5FAE-1C0E-C780-6491-97CA1471D8C4}"/>
              </a:ext>
            </a:extLst>
          </p:cNvPr>
          <p:cNvSpPr txBox="1"/>
          <p:nvPr/>
        </p:nvSpPr>
        <p:spPr>
          <a:xfrm>
            <a:off x="2924088" y="2955343"/>
            <a:ext cx="20509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B050"/>
                </a:solidFill>
              </a:rPr>
              <a:t>55 min</a:t>
            </a:r>
          </a:p>
        </p:txBody>
      </p:sp>
      <p:sp>
        <p:nvSpPr>
          <p:cNvPr id="24" name="Arc 23">
            <a:extLst>
              <a:ext uri="{FF2B5EF4-FFF2-40B4-BE49-F238E27FC236}">
                <a16:creationId xmlns:a16="http://schemas.microsoft.com/office/drawing/2014/main" id="{8405E182-3F9A-85EC-6793-8F25B3978D84}"/>
              </a:ext>
            </a:extLst>
          </p:cNvPr>
          <p:cNvSpPr/>
          <p:nvPr/>
        </p:nvSpPr>
        <p:spPr>
          <a:xfrm>
            <a:off x="3878053" y="4013886"/>
            <a:ext cx="1647019" cy="586891"/>
          </a:xfrm>
          <a:prstGeom prst="arc">
            <a:avLst>
              <a:gd name="adj1" fmla="val 10813024"/>
              <a:gd name="adj2" fmla="val 0"/>
            </a:avLst>
          </a:prstGeom>
          <a:ln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fr-FR" sz="3200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C7C22A95-81C8-B704-19EB-5D3F205D9582}"/>
              </a:ext>
            </a:extLst>
          </p:cNvPr>
          <p:cNvSpPr txBox="1"/>
          <p:nvPr/>
        </p:nvSpPr>
        <p:spPr>
          <a:xfrm>
            <a:off x="4206011" y="3570738"/>
            <a:ext cx="12120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2000" dirty="0">
                <a:solidFill>
                  <a:srgbClr val="0070C0"/>
                </a:solidFill>
              </a:rPr>
              <a:t>25min</a:t>
            </a:r>
          </a:p>
        </p:txBody>
      </p:sp>
      <p:sp>
        <p:nvSpPr>
          <p:cNvPr id="28" name="ZoneTexte 27">
            <a:extLst>
              <a:ext uri="{FF2B5EF4-FFF2-40B4-BE49-F238E27FC236}">
                <a16:creationId xmlns:a16="http://schemas.microsoft.com/office/drawing/2014/main" id="{B0EBFF60-4F75-D1F5-C2B2-3704855F56FB}"/>
              </a:ext>
            </a:extLst>
          </p:cNvPr>
          <p:cNvSpPr txBox="1"/>
          <p:nvPr/>
        </p:nvSpPr>
        <p:spPr>
          <a:xfrm>
            <a:off x="2062586" y="5555768"/>
            <a:ext cx="511742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olidFill>
                  <a:srgbClr val="0070C0"/>
                </a:solidFill>
              </a:rPr>
              <a:t>Je suis partie à 15h30.</a:t>
            </a:r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544B3D66-2BE6-0AF7-0A5D-243BA9E6E555}"/>
              </a:ext>
            </a:extLst>
          </p:cNvPr>
          <p:cNvSpPr txBox="1"/>
          <p:nvPr/>
        </p:nvSpPr>
        <p:spPr>
          <a:xfrm>
            <a:off x="1137469" y="4638097"/>
            <a:ext cx="1288739" cy="52322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2400" dirty="0"/>
              <a:t> </a:t>
            </a:r>
            <a:r>
              <a:rPr lang="fr-FR" sz="2800" dirty="0">
                <a:solidFill>
                  <a:srgbClr val="C00000"/>
                </a:solidFill>
              </a:rPr>
              <a:t>15h 30</a:t>
            </a:r>
            <a:endParaRPr lang="fr-FR" sz="2400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7156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/>
      <p:bldP spid="10" grpId="0"/>
      <p:bldP spid="12" grpId="0"/>
      <p:bldP spid="13" grpId="0" animBg="1"/>
      <p:bldP spid="14" grpId="0"/>
      <p:bldP spid="19" grpId="0"/>
      <p:bldP spid="24" grpId="0" animBg="1"/>
      <p:bldP spid="25" grpId="0"/>
      <p:bldP spid="28" grpId="0"/>
      <p:bldP spid="15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433</TotalTime>
  <Words>218</Words>
  <Application>Microsoft Office PowerPoint</Application>
  <PresentationFormat>Affichage à l'écran (4:3)</PresentationFormat>
  <Paragraphs>51</Paragraphs>
  <Slides>8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8</vt:i4>
      </vt:variant>
    </vt:vector>
  </HeadingPairs>
  <TitlesOfParts>
    <vt:vector size="14" baseType="lpstr">
      <vt:lpstr>Arial</vt:lpstr>
      <vt:lpstr>Calibri</vt:lpstr>
      <vt:lpstr>Calibri Light</vt:lpstr>
      <vt:lpstr>Cambria Math</vt:lpstr>
      <vt:lpstr>Webdings</vt:lpstr>
      <vt:lpstr>Thème Office</vt:lpstr>
      <vt:lpstr>Présentation PowerPoint</vt:lpstr>
      <vt:lpstr>Présentation PowerPoint</vt:lpstr>
      <vt:lpstr>Recopie et compare avec le signe &lt; ou &gt;.</vt:lpstr>
      <vt:lpstr>Présentation PowerPoint</vt:lpstr>
      <vt:lpstr>Problème.</vt:lpstr>
      <vt:lpstr>Correction</vt:lpstr>
      <vt:lpstr>Problème.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44</cp:revision>
  <dcterms:created xsi:type="dcterms:W3CDTF">2023-02-07T14:55:57Z</dcterms:created>
  <dcterms:modified xsi:type="dcterms:W3CDTF">2026-02-22T16:36:20Z</dcterms:modified>
</cp:coreProperties>
</file>