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6"/>
  </p:handoutMasterIdLst>
  <p:sldIdLst>
    <p:sldId id="296" r:id="rId2"/>
    <p:sldId id="295" r:id="rId3"/>
    <p:sldId id="277" r:id="rId4"/>
    <p:sldId id="278" r:id="rId5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7F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102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5ECE9F-2321-6AF3-1388-CA8F0FF0A3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25CC706-1FB1-91BA-2D29-96FCC5F90A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96E30CA7-0DDD-E49D-2798-7D25846181F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769B2117-62B9-6581-269A-3C72882C7EC3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51E0D002-1ECF-EEEB-8B7F-29872ABFB709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de comparaison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F0B579E8-0E3C-E594-E841-8A4C280AF07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76160344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76213BBD-3193-4598-D70F-0AF54F71DD5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29417" y="3837203"/>
            <a:ext cx="2014583" cy="302187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Lisons le problème.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Bulle narrative : ronde 2">
            <a:extLst>
              <a:ext uri="{FF2B5EF4-FFF2-40B4-BE49-F238E27FC236}">
                <a16:creationId xmlns:a16="http://schemas.microsoft.com/office/drawing/2014/main" id="{C68FCCC6-F3F9-1C15-1A1E-E185E0FCB1B1}"/>
              </a:ext>
            </a:extLst>
          </p:cNvPr>
          <p:cNvSpPr/>
          <p:nvPr/>
        </p:nvSpPr>
        <p:spPr>
          <a:xfrm>
            <a:off x="261257" y="839189"/>
            <a:ext cx="7968343" cy="4438205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Jeanne a 39 billes.</a:t>
            </a:r>
          </a:p>
          <a:p>
            <a:r>
              <a:rPr lang="fr-FR" sz="3200" dirty="0">
                <a:solidFill>
                  <a:schemeClr val="tx1"/>
                </a:solidFill>
              </a:rPr>
              <a:t>Ryan a 21 billes. </a:t>
            </a:r>
          </a:p>
          <a:p>
            <a:endParaRPr lang="fr-FR" sz="3200" dirty="0">
              <a:solidFill>
                <a:schemeClr val="tx1"/>
              </a:solidFill>
            </a:endParaRPr>
          </a:p>
          <a:p>
            <a:r>
              <a:rPr lang="fr-FR" sz="3200" b="1" dirty="0">
                <a:solidFill>
                  <a:schemeClr val="tx1"/>
                </a:solidFill>
              </a:rPr>
              <a:t>Combien de billes Jeanne a-t-elle de plus que Ryan ?? 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376579984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1" y="977603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l’écart entre les nombres de billes.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 :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03ED3C-DF58-579E-89EE-FBA00D372C42}"/>
              </a:ext>
            </a:extLst>
          </p:cNvPr>
          <p:cNvSpPr/>
          <p:nvPr/>
        </p:nvSpPr>
        <p:spPr>
          <a:xfrm>
            <a:off x="3036480" y="4127125"/>
            <a:ext cx="2880000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39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A232A-BE68-6CFC-E207-4F7624A205E7}"/>
              </a:ext>
            </a:extLst>
          </p:cNvPr>
          <p:cNvSpPr/>
          <p:nvPr/>
        </p:nvSpPr>
        <p:spPr>
          <a:xfrm>
            <a:off x="3036480" y="4692596"/>
            <a:ext cx="1440000" cy="563947"/>
          </a:xfrm>
          <a:prstGeom prst="rect">
            <a:avLst/>
          </a:prstGeom>
          <a:solidFill>
            <a:srgbClr val="FF7F00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21</a:t>
            </a:r>
            <a:endParaRPr lang="fr-FR" dirty="0"/>
          </a:p>
        </p:txBody>
      </p:sp>
      <p:cxnSp>
        <p:nvCxnSpPr>
          <p:cNvPr id="12" name="Connecteur droit avec flèche 11">
            <a:extLst>
              <a:ext uri="{FF2B5EF4-FFF2-40B4-BE49-F238E27FC236}">
                <a16:creationId xmlns:a16="http://schemas.microsoft.com/office/drawing/2014/main" id="{C07D2E3E-145E-51DD-78F4-AEBCD8149163}"/>
              </a:ext>
            </a:extLst>
          </p:cNvPr>
          <p:cNvCxnSpPr/>
          <p:nvPr/>
        </p:nvCxnSpPr>
        <p:spPr>
          <a:xfrm>
            <a:off x="4572000" y="5169457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ZoneTexte 12">
            <a:extLst>
              <a:ext uri="{FF2B5EF4-FFF2-40B4-BE49-F238E27FC236}">
                <a16:creationId xmlns:a16="http://schemas.microsoft.com/office/drawing/2014/main" id="{18A263AC-173C-7B5B-724F-C854F9EF06AB}"/>
              </a:ext>
            </a:extLst>
          </p:cNvPr>
          <p:cNvSpPr txBox="1"/>
          <p:nvPr/>
        </p:nvSpPr>
        <p:spPr>
          <a:xfrm>
            <a:off x="5042262" y="4740279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3304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7" grpId="0" animBg="1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238775" y="5207934"/>
            <a:ext cx="5635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  <a:latin typeface="Cursive standard" pitchFamily="2" charset="0"/>
              </a:rPr>
              <a:t>Jeanne a 18 billes de plus que Ryan.</a:t>
            </a:r>
            <a:endParaRPr lang="fr-FR" sz="4000" dirty="0">
              <a:latin typeface="Cursive standard" pitchFamily="2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26162" y="3416333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/>
              <a:t>39 – 21 = …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5137782" y="3438663"/>
            <a:ext cx="80963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18</a:t>
            </a:r>
            <a:endParaRPr lang="fr-FR" sz="4000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EE37F79A-C2B2-68E4-98DC-BEAED46761EE}"/>
              </a:ext>
            </a:extLst>
          </p:cNvPr>
          <p:cNvSpPr/>
          <p:nvPr/>
        </p:nvSpPr>
        <p:spPr>
          <a:xfrm>
            <a:off x="3067419" y="1319921"/>
            <a:ext cx="2880000" cy="5639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39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8B5963C-B588-580B-7681-A9D89ABAD79A}"/>
              </a:ext>
            </a:extLst>
          </p:cNvPr>
          <p:cNvSpPr/>
          <p:nvPr/>
        </p:nvSpPr>
        <p:spPr>
          <a:xfrm>
            <a:off x="3067419" y="1885392"/>
            <a:ext cx="1440000" cy="563947"/>
          </a:xfrm>
          <a:prstGeom prst="rect">
            <a:avLst/>
          </a:prstGeom>
          <a:solidFill>
            <a:srgbClr val="FF7F00"/>
          </a:solidFill>
          <a:ln w="19050">
            <a:solidFill>
              <a:schemeClr val="bg1">
                <a:lumMod val="95000"/>
              </a:schemeClr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21</a:t>
            </a:r>
            <a:endParaRPr lang="fr-FR" dirty="0"/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BD67FCEF-7F54-BBDA-E5FF-D59928269CF6}"/>
              </a:ext>
            </a:extLst>
          </p:cNvPr>
          <p:cNvCxnSpPr/>
          <p:nvPr/>
        </p:nvCxnSpPr>
        <p:spPr>
          <a:xfrm>
            <a:off x="4602939" y="2362253"/>
            <a:ext cx="1344480" cy="0"/>
          </a:xfrm>
          <a:prstGeom prst="straightConnector1">
            <a:avLst/>
          </a:prstGeom>
          <a:ln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ZoneTexte 9">
            <a:extLst>
              <a:ext uri="{FF2B5EF4-FFF2-40B4-BE49-F238E27FC236}">
                <a16:creationId xmlns:a16="http://schemas.microsoft.com/office/drawing/2014/main" id="{6AE39CA2-27B9-E6BD-726D-1B2C8FD41969}"/>
              </a:ext>
            </a:extLst>
          </p:cNvPr>
          <p:cNvSpPr txBox="1"/>
          <p:nvPr/>
        </p:nvSpPr>
        <p:spPr>
          <a:xfrm>
            <a:off x="5073201" y="1933075"/>
            <a:ext cx="5570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70C0"/>
                </a:solidFill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7717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Thème 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4472C4"/>
    </a:accent1>
    <a:accent2>
      <a:srgbClr val="ED7D31"/>
    </a:accent2>
    <a:accent3>
      <a:srgbClr val="A5A5A5"/>
    </a:accent3>
    <a:accent4>
      <a:srgbClr val="FFC000"/>
    </a:accent4>
    <a:accent5>
      <a:srgbClr val="5B9BD5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2868</TotalTime>
  <Words>73</Words>
  <Application>Microsoft Office PowerPoint</Application>
  <PresentationFormat>Affichage à l'écran (4:3)</PresentationFormat>
  <Paragraphs>24</Paragraphs>
  <Slides>4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Lisons le problème.</vt:lpstr>
      <vt:lpstr>Résolution.</vt:lpstr>
      <vt:lpstr>Résolution.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86</cp:revision>
  <dcterms:created xsi:type="dcterms:W3CDTF">2023-02-07T14:55:57Z</dcterms:created>
  <dcterms:modified xsi:type="dcterms:W3CDTF">2025-09-14T14:01:56Z</dcterms:modified>
</cp:coreProperties>
</file>