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3"/>
  </p:handoutMasterIdLst>
  <p:sldIdLst>
    <p:sldId id="327" r:id="rId2"/>
    <p:sldId id="325" r:id="rId3"/>
    <p:sldId id="326" r:id="rId4"/>
    <p:sldId id="297" r:id="rId5"/>
    <p:sldId id="316" r:id="rId6"/>
    <p:sldId id="317" r:id="rId7"/>
    <p:sldId id="318" r:id="rId8"/>
    <p:sldId id="319" r:id="rId9"/>
    <p:sldId id="320" r:id="rId10"/>
    <p:sldId id="321" r:id="rId11"/>
    <p:sldId id="322" r:id="rId1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472C4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44" d="100"/>
          <a:sy n="44" d="100"/>
        </p:scale>
        <p:origin x="29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90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A185D9A-2AC6-3AFE-4B29-B94484B2F5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A91B2EC-7754-E01A-E48F-061570237B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67EB233-30E1-ACF5-DD79-85D77816CC8F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C3403C2-CEC7-CFF1-4781-C09AF0599C4D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3949B29C-73E8-3E94-570C-856501F3568A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J’encadre un nombre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8B57D116-CDD3-773D-4E79-DF478C38277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9141087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/>
              <a:t>Complète.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4/4</a:t>
            </a:r>
          </a:p>
        </p:txBody>
      </p:sp>
      <p:sp>
        <p:nvSpPr>
          <p:cNvPr id="71" name="ZoneTexte 70">
            <a:extLst>
              <a:ext uri="{FF2B5EF4-FFF2-40B4-BE49-F238E27FC236}">
                <a16:creationId xmlns:a16="http://schemas.microsoft.com/office/drawing/2014/main" id="{1D7B1DD4-8F8B-52BB-F847-D432C8C6C0DA}"/>
              </a:ext>
            </a:extLst>
          </p:cNvPr>
          <p:cNvSpPr txBox="1"/>
          <p:nvPr/>
        </p:nvSpPr>
        <p:spPr>
          <a:xfrm>
            <a:off x="1652318" y="1084358"/>
            <a:ext cx="5759536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7200" dirty="0">
                <a:sym typeface="Webdings" panose="05030102010509060703" pitchFamily="18" charset="2"/>
              </a:rPr>
              <a:t>…</a:t>
            </a:r>
            <a:r>
              <a:rPr lang="fr-FR" sz="8000" b="1" dirty="0">
                <a:sym typeface="Webdings" panose="05030102010509060703" pitchFamily="18" charset="2"/>
              </a:rPr>
              <a:t> &lt; 570 &lt; </a:t>
            </a:r>
            <a:r>
              <a:rPr lang="fr-FR" sz="8000" dirty="0">
                <a:sym typeface="Webdings" panose="05030102010509060703" pitchFamily="18" charset="2"/>
              </a:rPr>
              <a:t>…</a:t>
            </a:r>
            <a:endParaRPr lang="fr-FR" sz="8000" dirty="0"/>
          </a:p>
        </p:txBody>
      </p:sp>
    </p:spTree>
    <p:extLst>
      <p:ext uri="{BB962C8B-B14F-4D97-AF65-F5344CB8AC3E}">
        <p14:creationId xmlns:p14="http://schemas.microsoft.com/office/powerpoint/2010/main" val="392262349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ZoneTexte 81">
            <a:extLst>
              <a:ext uri="{FF2B5EF4-FFF2-40B4-BE49-F238E27FC236}">
                <a16:creationId xmlns:a16="http://schemas.microsoft.com/office/drawing/2014/main" id="{90218295-9D06-AB0B-867F-19E7146F4CB2}"/>
              </a:ext>
            </a:extLst>
          </p:cNvPr>
          <p:cNvSpPr txBox="1"/>
          <p:nvPr/>
        </p:nvSpPr>
        <p:spPr>
          <a:xfrm>
            <a:off x="1652318" y="1084358"/>
            <a:ext cx="5759536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7200" dirty="0">
                <a:sym typeface="Webdings" panose="05030102010509060703" pitchFamily="18" charset="2"/>
              </a:rPr>
              <a:t>…</a:t>
            </a:r>
            <a:r>
              <a:rPr lang="fr-FR" sz="8000" b="1" dirty="0">
                <a:sym typeface="Webdings" panose="05030102010509060703" pitchFamily="18" charset="2"/>
              </a:rPr>
              <a:t> &lt; </a:t>
            </a:r>
            <a:r>
              <a:rPr lang="fr-FR" sz="8000" dirty="0">
                <a:sym typeface="Webdings" panose="05030102010509060703" pitchFamily="18" charset="2"/>
              </a:rPr>
              <a:t>570</a:t>
            </a:r>
            <a:r>
              <a:rPr lang="fr-FR" sz="8000" b="1" dirty="0">
                <a:sym typeface="Webdings" panose="05030102010509060703" pitchFamily="18" charset="2"/>
              </a:rPr>
              <a:t> &lt; </a:t>
            </a:r>
            <a:r>
              <a:rPr lang="fr-FR" sz="8000" dirty="0">
                <a:sym typeface="Webdings" panose="05030102010509060703" pitchFamily="18" charset="2"/>
              </a:rPr>
              <a:t>…</a:t>
            </a:r>
            <a:endParaRPr lang="fr-FR" sz="8000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4/4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6D5412DC-C602-4E6C-A29B-540D0D104B03}"/>
              </a:ext>
            </a:extLst>
          </p:cNvPr>
          <p:cNvSpPr txBox="1"/>
          <p:nvPr/>
        </p:nvSpPr>
        <p:spPr>
          <a:xfrm>
            <a:off x="840963" y="1142939"/>
            <a:ext cx="2142476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000" b="1" dirty="0">
                <a:solidFill>
                  <a:srgbClr val="C00000"/>
                </a:solidFill>
                <a:sym typeface="Webdings" panose="05030102010509060703" pitchFamily="18" charset="2"/>
              </a:rPr>
              <a:t>500</a:t>
            </a:r>
            <a:endParaRPr lang="fr-FR" sz="8000" dirty="0">
              <a:solidFill>
                <a:srgbClr val="C00000"/>
              </a:solidFill>
            </a:endParaRP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963C187F-4555-88F3-FDAB-190795F3E109}"/>
              </a:ext>
            </a:extLst>
          </p:cNvPr>
          <p:cNvSpPr txBox="1"/>
          <p:nvPr/>
        </p:nvSpPr>
        <p:spPr>
          <a:xfrm>
            <a:off x="5979983" y="1061593"/>
            <a:ext cx="2267430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000" b="1" dirty="0">
                <a:solidFill>
                  <a:srgbClr val="C00000"/>
                </a:solidFill>
                <a:sym typeface="Webdings" panose="05030102010509060703" pitchFamily="18" charset="2"/>
              </a:rPr>
              <a:t>600</a:t>
            </a:r>
            <a:endParaRPr lang="fr-FR" sz="8000" dirty="0">
              <a:solidFill>
                <a:srgbClr val="C00000"/>
              </a:solidFill>
            </a:endParaRPr>
          </a:p>
        </p:txBody>
      </p:sp>
      <p:grpSp>
        <p:nvGrpSpPr>
          <p:cNvPr id="45" name="Groupe 44">
            <a:extLst>
              <a:ext uri="{FF2B5EF4-FFF2-40B4-BE49-F238E27FC236}">
                <a16:creationId xmlns:a16="http://schemas.microsoft.com/office/drawing/2014/main" id="{5455ED09-8183-A57E-EF0A-07ABEC9AAB5C}"/>
              </a:ext>
            </a:extLst>
          </p:cNvPr>
          <p:cNvGrpSpPr/>
          <p:nvPr/>
        </p:nvGrpSpPr>
        <p:grpSpPr>
          <a:xfrm>
            <a:off x="-193684" y="4603508"/>
            <a:ext cx="9531368" cy="473197"/>
            <a:chOff x="349857" y="2732400"/>
            <a:chExt cx="10800000" cy="473197"/>
          </a:xfrm>
        </p:grpSpPr>
        <p:cxnSp>
          <p:nvCxnSpPr>
            <p:cNvPr id="46" name="Connecteur droit 45">
              <a:extLst>
                <a:ext uri="{FF2B5EF4-FFF2-40B4-BE49-F238E27FC236}">
                  <a16:creationId xmlns:a16="http://schemas.microsoft.com/office/drawing/2014/main" id="{93D6BEF4-C03A-16F3-048A-A8A0B80DE7FE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cteur droit 46">
              <a:extLst>
                <a:ext uri="{FF2B5EF4-FFF2-40B4-BE49-F238E27FC236}">
                  <a16:creationId xmlns:a16="http://schemas.microsoft.com/office/drawing/2014/main" id="{ADF116DC-3F31-DA5D-2773-32365E66C44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cteur droit 47">
              <a:extLst>
                <a:ext uri="{FF2B5EF4-FFF2-40B4-BE49-F238E27FC236}">
                  <a16:creationId xmlns:a16="http://schemas.microsoft.com/office/drawing/2014/main" id="{C2309470-DE21-4921-9861-DA13C522562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cteur droit 48">
              <a:extLst>
                <a:ext uri="{FF2B5EF4-FFF2-40B4-BE49-F238E27FC236}">
                  <a16:creationId xmlns:a16="http://schemas.microsoft.com/office/drawing/2014/main" id="{1A3FBBE6-6978-1011-840D-CE9C5A86B680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cteur droit 49">
              <a:extLst>
                <a:ext uri="{FF2B5EF4-FFF2-40B4-BE49-F238E27FC236}">
                  <a16:creationId xmlns:a16="http://schemas.microsoft.com/office/drawing/2014/main" id="{BA336F4C-528B-BA8B-B78C-03C774B32DB3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cteur droit 50">
              <a:extLst>
                <a:ext uri="{FF2B5EF4-FFF2-40B4-BE49-F238E27FC236}">
                  <a16:creationId xmlns:a16="http://schemas.microsoft.com/office/drawing/2014/main" id="{B35466C1-6E75-FDE2-0882-4CBEDEFF7008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6D5CEA2D-ABB9-377E-4837-64B3A822331F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9A5EB0B1-4B25-033A-FA3E-35DF276EE35A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EC8A0181-FFA9-C776-9563-75B77D439C77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BF9C0637-F2A5-4EB1-A76F-6C69F1B26A36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90188384-DBAE-B1C3-DC0A-A072C69AA318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7A308BB7-6FB7-791E-FF38-A919D76285A0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DC2A8A3-27CC-5CF5-AF9F-6A537ED8823A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58C4742A-6D0E-0BD9-6D82-F7398924D72D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ACC79B52-28F2-53CC-FEEC-957FEC4BD7EF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D1A7567D-A851-3DDB-B829-680EBA7222F3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075C2233-7817-DD77-6AC9-B64571F11608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D32968F9-E218-EFE9-8CE3-760E04E78E35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cteur droit 64">
              <a:extLst>
                <a:ext uri="{FF2B5EF4-FFF2-40B4-BE49-F238E27FC236}">
                  <a16:creationId xmlns:a16="http://schemas.microsoft.com/office/drawing/2014/main" id="{21DEFDE6-49A6-B435-F48F-0CE5541F5605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cteur droit 65">
              <a:extLst>
                <a:ext uri="{FF2B5EF4-FFF2-40B4-BE49-F238E27FC236}">
                  <a16:creationId xmlns:a16="http://schemas.microsoft.com/office/drawing/2014/main" id="{8E1DCB52-1027-FA81-2704-7CCF2A75273D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necteur droit 66">
              <a:extLst>
                <a:ext uri="{FF2B5EF4-FFF2-40B4-BE49-F238E27FC236}">
                  <a16:creationId xmlns:a16="http://schemas.microsoft.com/office/drawing/2014/main" id="{B0DC2307-6470-31A5-0EE6-7A5074DED844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FA8EE001-693D-0FA3-9FA0-0EF694B922EC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3D89A64D-808E-676E-D419-9FB2A9B05759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4DAA7103-180F-27F8-B9C4-3BF79844E3C1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085D193E-7CCD-0368-007E-8B691CF0F03E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37A15EE0-84B9-C27B-B5B4-D752C3B2D400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14F27179-08ED-F656-3075-768B0D275B98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B90C3ACB-06C2-43E5-F0AF-02371EF17C16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31AD540B-DEF2-2CD8-68A7-14DC6A79A807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A344C08F-47DB-C803-9D6A-CE2C1FF558E7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D07E06EA-B313-D3D3-7DB0-451F53347729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FE2924A3-E622-1054-3637-A9A6289FB24D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ZoneTexte 79">
            <a:extLst>
              <a:ext uri="{FF2B5EF4-FFF2-40B4-BE49-F238E27FC236}">
                <a16:creationId xmlns:a16="http://schemas.microsoft.com/office/drawing/2014/main" id="{763D345C-49B1-09A2-D8C3-EB7A460EE165}"/>
              </a:ext>
            </a:extLst>
          </p:cNvPr>
          <p:cNvSpPr txBox="1"/>
          <p:nvPr/>
        </p:nvSpPr>
        <p:spPr>
          <a:xfrm>
            <a:off x="2662155" y="4190074"/>
            <a:ext cx="752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500</a:t>
            </a:r>
          </a:p>
        </p:txBody>
      </p:sp>
      <p:sp>
        <p:nvSpPr>
          <p:cNvPr id="81" name="ZoneTexte 80">
            <a:extLst>
              <a:ext uri="{FF2B5EF4-FFF2-40B4-BE49-F238E27FC236}">
                <a16:creationId xmlns:a16="http://schemas.microsoft.com/office/drawing/2014/main" id="{C608ABA8-1A4E-48B4-157E-3F5527D13773}"/>
              </a:ext>
            </a:extLst>
          </p:cNvPr>
          <p:cNvSpPr txBox="1"/>
          <p:nvPr/>
        </p:nvSpPr>
        <p:spPr>
          <a:xfrm>
            <a:off x="5799404" y="4223914"/>
            <a:ext cx="752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600</a:t>
            </a:r>
          </a:p>
        </p:txBody>
      </p:sp>
      <p:sp>
        <p:nvSpPr>
          <p:cNvPr id="83" name="ZoneTexte 82">
            <a:extLst>
              <a:ext uri="{FF2B5EF4-FFF2-40B4-BE49-F238E27FC236}">
                <a16:creationId xmlns:a16="http://schemas.microsoft.com/office/drawing/2014/main" id="{76AD080F-56F6-2D65-4DAA-624EB12AA73D}"/>
              </a:ext>
            </a:extLst>
          </p:cNvPr>
          <p:cNvSpPr txBox="1"/>
          <p:nvPr/>
        </p:nvSpPr>
        <p:spPr>
          <a:xfrm>
            <a:off x="4876884" y="4300676"/>
            <a:ext cx="752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570</a:t>
            </a:r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307F2EDE-EB64-0C2B-5926-693DD616FC8F}"/>
              </a:ext>
            </a:extLst>
          </p:cNvPr>
          <p:cNvCxnSpPr/>
          <p:nvPr/>
        </p:nvCxnSpPr>
        <p:spPr>
          <a:xfrm>
            <a:off x="5207000" y="4711508"/>
            <a:ext cx="0" cy="360000"/>
          </a:xfrm>
          <a:prstGeom prst="line">
            <a:avLst/>
          </a:prstGeom>
          <a:ln w="1905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75309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80" grpId="0"/>
      <p:bldP spid="8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70EA1AC-D5D3-281B-2B63-056DC46B433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EAE8EA4-9A8A-1867-626D-FF700D52D62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</a:t>
            </a:r>
          </a:p>
        </p:txBody>
      </p:sp>
      <p:sp>
        <p:nvSpPr>
          <p:cNvPr id="71" name="ZoneTexte 70">
            <a:extLst>
              <a:ext uri="{FF2B5EF4-FFF2-40B4-BE49-F238E27FC236}">
                <a16:creationId xmlns:a16="http://schemas.microsoft.com/office/drawing/2014/main" id="{96D52055-E5E4-E1A5-9049-692A3303BAF3}"/>
              </a:ext>
            </a:extLst>
          </p:cNvPr>
          <p:cNvSpPr txBox="1"/>
          <p:nvPr/>
        </p:nvSpPr>
        <p:spPr>
          <a:xfrm>
            <a:off x="1652318" y="1084358"/>
            <a:ext cx="5759536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7200" dirty="0">
                <a:sym typeface="Webdings" panose="05030102010509060703" pitchFamily="18" charset="2"/>
              </a:rPr>
              <a:t>…</a:t>
            </a:r>
            <a:r>
              <a:rPr lang="fr-FR" sz="8000" b="1" dirty="0">
                <a:sym typeface="Webdings" panose="05030102010509060703" pitchFamily="18" charset="2"/>
              </a:rPr>
              <a:t> &lt; </a:t>
            </a:r>
            <a:r>
              <a:rPr lang="fr-FR" sz="8000" dirty="0">
                <a:sym typeface="Webdings" panose="05030102010509060703" pitchFamily="18" charset="2"/>
              </a:rPr>
              <a:t>367</a:t>
            </a:r>
            <a:r>
              <a:rPr lang="fr-FR" sz="8000" b="1" dirty="0">
                <a:sym typeface="Webdings" panose="05030102010509060703" pitchFamily="18" charset="2"/>
              </a:rPr>
              <a:t> &lt; </a:t>
            </a:r>
            <a:r>
              <a:rPr lang="fr-FR" sz="8000" dirty="0">
                <a:sym typeface="Webdings" panose="05030102010509060703" pitchFamily="18" charset="2"/>
              </a:rPr>
              <a:t>…</a:t>
            </a:r>
            <a:endParaRPr lang="fr-FR" sz="8000" dirty="0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E188C543-D7E4-05C5-5E57-E5B1841F8D32}"/>
              </a:ext>
            </a:extLst>
          </p:cNvPr>
          <p:cNvGrpSpPr/>
          <p:nvPr/>
        </p:nvGrpSpPr>
        <p:grpSpPr>
          <a:xfrm>
            <a:off x="-193684" y="4603508"/>
            <a:ext cx="9531368" cy="473197"/>
            <a:chOff x="349857" y="2732400"/>
            <a:chExt cx="10800000" cy="473197"/>
          </a:xfrm>
        </p:grpSpPr>
        <p:cxnSp>
          <p:nvCxnSpPr>
            <p:cNvPr id="5" name="Connecteur droit 4">
              <a:extLst>
                <a:ext uri="{FF2B5EF4-FFF2-40B4-BE49-F238E27FC236}">
                  <a16:creationId xmlns:a16="http://schemas.microsoft.com/office/drawing/2014/main" id="{9ED46666-E4A0-644A-B162-E4B58A24EE0D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Connecteur droit 5">
              <a:extLst>
                <a:ext uri="{FF2B5EF4-FFF2-40B4-BE49-F238E27FC236}">
                  <a16:creationId xmlns:a16="http://schemas.microsoft.com/office/drawing/2014/main" id="{18EF34A1-0A2D-BC20-D1B9-82A60F9F5E04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Connecteur droit 6">
              <a:extLst>
                <a:ext uri="{FF2B5EF4-FFF2-40B4-BE49-F238E27FC236}">
                  <a16:creationId xmlns:a16="http://schemas.microsoft.com/office/drawing/2014/main" id="{14538311-832F-5311-ECBE-B880FEA868A1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BC5107E6-5B5D-2DB6-C87D-06B2A67B3A6B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12D9234B-FA26-EABB-6CA2-C3AAFBD59DCB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15E2920E-5DDB-9343-C995-3256DA767471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7693CC1C-F0D9-9529-FCEC-B59F9D484D9F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2F9B4657-0FAA-99ED-83C3-F49CA872E5A8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83E4DA8D-2F67-67CD-055B-F934B843CF8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658000A1-E541-3F85-9552-AC15413922FE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C4E86A5F-E341-7C78-1D8D-F59209395E41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0DDA129D-1AA0-8027-01A0-43B1CC11D9AD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DF9F793B-EDA0-5B86-EC72-43D369AFD4DE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B4C28287-3A9C-AAB9-2D40-640F36204331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88A80BCC-3C5A-595D-CC01-F8DFBD429E3A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C81D4B7B-BD67-52DB-B39F-B381741FDB99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24E06423-DDE5-7C2B-348B-B8E721F2D4D4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C1F6C7FC-38D1-A095-B0C8-136B3E14E648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29DAED91-661F-5289-3D94-EAD43E1BC8FA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rgbClr val="4472C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153621CB-C989-E27E-2D17-60B1A26F3991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B8CEBEF4-9AE8-D142-51E5-1F3561771FA2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440E58F2-9B68-4770-739B-41BAF752648F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433DA659-4BB5-8F91-2414-5C58FC9B774D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963F3D48-B2FC-A27B-FDD7-1E54B7C8FEF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F087E2E0-A055-E8A2-965C-21A738FFBCF7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6C1EA957-3BCF-9949-AEB6-A65166DE1531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2E684E82-1EB0-9AA0-EB9B-67F7308233E6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708274E7-E679-5380-51F2-96D4A729C0A5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69D7BDE6-73C3-F93F-00E7-36B8CB5B98F7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0770E0F0-F781-6F3F-1DA5-0E9A80F900DF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22AF3880-4C66-99E7-BE16-4D173C8C2489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1393E02A-B628-DD7B-4F78-525240F85D14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ZoneTexte 36">
            <a:extLst>
              <a:ext uri="{FF2B5EF4-FFF2-40B4-BE49-F238E27FC236}">
                <a16:creationId xmlns:a16="http://schemas.microsoft.com/office/drawing/2014/main" id="{98934BC0-65FF-0894-55D5-9848C0CC4D87}"/>
              </a:ext>
            </a:extLst>
          </p:cNvPr>
          <p:cNvSpPr txBox="1"/>
          <p:nvPr/>
        </p:nvSpPr>
        <p:spPr>
          <a:xfrm>
            <a:off x="2662155" y="4190074"/>
            <a:ext cx="752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360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B21682C4-F952-501D-9687-FBCA261100C0}"/>
              </a:ext>
            </a:extLst>
          </p:cNvPr>
          <p:cNvSpPr txBox="1"/>
          <p:nvPr/>
        </p:nvSpPr>
        <p:spPr>
          <a:xfrm>
            <a:off x="5799404" y="4223914"/>
            <a:ext cx="752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370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CB45D482-3EC4-4767-C89D-E29C35FDC177}"/>
              </a:ext>
            </a:extLst>
          </p:cNvPr>
          <p:cNvSpPr txBox="1"/>
          <p:nvPr/>
        </p:nvSpPr>
        <p:spPr>
          <a:xfrm>
            <a:off x="4844387" y="4252703"/>
            <a:ext cx="752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367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6556651C-81DA-8B71-DF66-09DBAC33C535}"/>
              </a:ext>
            </a:extLst>
          </p:cNvPr>
          <p:cNvSpPr txBox="1"/>
          <p:nvPr/>
        </p:nvSpPr>
        <p:spPr>
          <a:xfrm>
            <a:off x="895789" y="1023159"/>
            <a:ext cx="2142476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000" b="1" dirty="0">
                <a:solidFill>
                  <a:srgbClr val="C00000"/>
                </a:solidFill>
                <a:sym typeface="Webdings" panose="05030102010509060703" pitchFamily="18" charset="2"/>
              </a:rPr>
              <a:t>360</a:t>
            </a:r>
            <a:endParaRPr lang="fr-FR" sz="8000" dirty="0">
              <a:solidFill>
                <a:srgbClr val="C00000"/>
              </a:solidFill>
            </a:endParaRP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71255DE3-6DA9-FF28-5623-0DA0C6CC04A9}"/>
              </a:ext>
            </a:extLst>
          </p:cNvPr>
          <p:cNvSpPr txBox="1"/>
          <p:nvPr/>
        </p:nvSpPr>
        <p:spPr>
          <a:xfrm>
            <a:off x="6103404" y="1084358"/>
            <a:ext cx="2267430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000" b="1" dirty="0">
                <a:solidFill>
                  <a:srgbClr val="C00000"/>
                </a:solidFill>
                <a:sym typeface="Webdings" panose="05030102010509060703" pitchFamily="18" charset="2"/>
              </a:rPr>
              <a:t>370</a:t>
            </a:r>
            <a:endParaRPr lang="fr-FR" sz="8000" dirty="0">
              <a:solidFill>
                <a:srgbClr val="C00000"/>
              </a:solidFill>
            </a:endParaRPr>
          </a:p>
        </p:txBody>
      </p:sp>
      <p:sp>
        <p:nvSpPr>
          <p:cNvPr id="43" name="Espace réservé du texte 42">
            <a:extLst>
              <a:ext uri="{FF2B5EF4-FFF2-40B4-BE49-F238E27FC236}">
                <a16:creationId xmlns:a16="http://schemas.microsoft.com/office/drawing/2014/main" id="{B9A31274-B361-6D65-4C8A-C62B5DA1BD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fr-FR" dirty="0"/>
              <a:t>Exemple</a:t>
            </a:r>
          </a:p>
        </p:txBody>
      </p:sp>
    </p:spTree>
    <p:extLst>
      <p:ext uri="{BB962C8B-B14F-4D97-AF65-F5344CB8AC3E}">
        <p14:creationId xmlns:p14="http://schemas.microsoft.com/office/powerpoint/2010/main" val="33307367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40" grpId="0" animBg="1"/>
      <p:bldP spid="4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9EA37A-3864-CE44-38E9-7ED1A2DF35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5DB8419-C93A-7DD1-48DF-3C2CDEF0AE4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</a:t>
            </a:r>
          </a:p>
        </p:txBody>
      </p:sp>
      <p:sp>
        <p:nvSpPr>
          <p:cNvPr id="71" name="ZoneTexte 70">
            <a:extLst>
              <a:ext uri="{FF2B5EF4-FFF2-40B4-BE49-F238E27FC236}">
                <a16:creationId xmlns:a16="http://schemas.microsoft.com/office/drawing/2014/main" id="{B90C55F0-2FF7-0E62-5C4C-E465F4F09DFB}"/>
              </a:ext>
            </a:extLst>
          </p:cNvPr>
          <p:cNvSpPr txBox="1"/>
          <p:nvPr/>
        </p:nvSpPr>
        <p:spPr>
          <a:xfrm>
            <a:off x="1652318" y="1084358"/>
            <a:ext cx="5759536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7200" dirty="0">
                <a:sym typeface="Webdings" panose="05030102010509060703" pitchFamily="18" charset="2"/>
              </a:rPr>
              <a:t>…</a:t>
            </a:r>
            <a:r>
              <a:rPr lang="fr-FR" sz="8000" b="1" dirty="0">
                <a:sym typeface="Webdings" panose="05030102010509060703" pitchFamily="18" charset="2"/>
              </a:rPr>
              <a:t> &lt; </a:t>
            </a:r>
            <a:r>
              <a:rPr lang="fr-FR" sz="8000" dirty="0">
                <a:sym typeface="Webdings" panose="05030102010509060703" pitchFamily="18" charset="2"/>
              </a:rPr>
              <a:t>367</a:t>
            </a:r>
            <a:r>
              <a:rPr lang="fr-FR" sz="8000" b="1" dirty="0">
                <a:sym typeface="Webdings" panose="05030102010509060703" pitchFamily="18" charset="2"/>
              </a:rPr>
              <a:t> &lt; </a:t>
            </a:r>
            <a:r>
              <a:rPr lang="fr-FR" sz="8000" dirty="0">
                <a:sym typeface="Webdings" panose="05030102010509060703" pitchFamily="18" charset="2"/>
              </a:rPr>
              <a:t>…</a:t>
            </a:r>
            <a:endParaRPr lang="fr-FR" sz="8000" dirty="0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24AE9442-3787-DB21-17CD-96294E4B8EDA}"/>
              </a:ext>
            </a:extLst>
          </p:cNvPr>
          <p:cNvGrpSpPr/>
          <p:nvPr/>
        </p:nvGrpSpPr>
        <p:grpSpPr>
          <a:xfrm>
            <a:off x="-4575184" y="4825279"/>
            <a:ext cx="16779884" cy="538634"/>
            <a:chOff x="349857" y="2732400"/>
            <a:chExt cx="10800000" cy="473197"/>
          </a:xfrm>
        </p:grpSpPr>
        <p:cxnSp>
          <p:nvCxnSpPr>
            <p:cNvPr id="5" name="Connecteur droit 4">
              <a:extLst>
                <a:ext uri="{FF2B5EF4-FFF2-40B4-BE49-F238E27FC236}">
                  <a16:creationId xmlns:a16="http://schemas.microsoft.com/office/drawing/2014/main" id="{DD9F4A7C-5469-44E6-E9FB-6BEC5D1702B4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" name="Connecteur droit 5">
              <a:extLst>
                <a:ext uri="{FF2B5EF4-FFF2-40B4-BE49-F238E27FC236}">
                  <a16:creationId xmlns:a16="http://schemas.microsoft.com/office/drawing/2014/main" id="{958E0805-4421-F459-0C26-581E6B1226C3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Connecteur droit 6">
              <a:extLst>
                <a:ext uri="{FF2B5EF4-FFF2-40B4-BE49-F238E27FC236}">
                  <a16:creationId xmlns:a16="http://schemas.microsoft.com/office/drawing/2014/main" id="{A682198C-CFE9-944B-F402-A5B06D4E27CB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3FF6D451-E529-D87B-B1B9-AA1E1A84897E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E6C4011E-FF76-B7A8-ECCD-2787AED7550E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0F7DE331-A4FF-FB63-AC99-C69306803298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2C3D0A45-575C-DAD8-9FC3-AD32518BD6CB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407914C1-842F-AAFC-3251-13F36743A338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E12B9504-C930-F8DD-3458-6FEDA2F67F32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556F040E-6F99-F24F-B596-48DEA4423A36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B0C52C78-8DE7-35FE-1D93-8DB6FBB9A6D3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C642A35F-8C11-F644-7005-97A5EA4B2C9E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96D9FA35-E3C7-43CA-2987-EB40C257A79D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C0ADCB69-2F0B-1E7C-758A-A0D4AA40E520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ECBDD7DA-0723-9E53-5871-C6C334225145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0DD92617-43EA-BE1A-896D-81824A7FA903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351ECB52-4DC2-6541-2942-F278599F7ACE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8E20763B-B9FF-DA14-03C1-E5B37D36C381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964CE9D2-BA4B-A11B-57C0-F2B67BF1F02B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9F1C09E0-CB64-CABF-E1AB-7F33E612A5A6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D1226C26-800C-5E74-9FCC-A18E12A347E0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E32126D6-4AF2-797B-E34E-71B3F42C1851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596B3DF8-B8E9-20B7-2A37-6C9A01912DC9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4DE4930E-CFE3-52A1-7B39-335418663657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BFE28A8B-B8C5-7641-5FB1-C729E704BC75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1B733126-3B08-5E2A-A160-E55CBBE42D8B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169E7590-3717-8C8D-626F-B4A0422B99C6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DFD7A513-ADF7-6E6A-C26C-67296F288EE0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9EA36FE7-95C8-ABF3-353E-284F3A703DAF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17D6D9B3-2D43-ED8E-6F08-8BEE8C4AD6BB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B5ED460F-A171-5ED7-318A-FFD5F1E20896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E399DEC5-3256-3F89-5633-1AF867D326E0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7" name="ZoneTexte 36">
            <a:extLst>
              <a:ext uri="{FF2B5EF4-FFF2-40B4-BE49-F238E27FC236}">
                <a16:creationId xmlns:a16="http://schemas.microsoft.com/office/drawing/2014/main" id="{8870A5BC-1385-B97B-9B90-F438EF3B8AF6}"/>
              </a:ext>
            </a:extLst>
          </p:cNvPr>
          <p:cNvSpPr txBox="1"/>
          <p:nvPr/>
        </p:nvSpPr>
        <p:spPr>
          <a:xfrm>
            <a:off x="669165" y="4329291"/>
            <a:ext cx="752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300</a:t>
            </a:r>
          </a:p>
        </p:txBody>
      </p:sp>
      <p:sp>
        <p:nvSpPr>
          <p:cNvPr id="38" name="ZoneTexte 37">
            <a:extLst>
              <a:ext uri="{FF2B5EF4-FFF2-40B4-BE49-F238E27FC236}">
                <a16:creationId xmlns:a16="http://schemas.microsoft.com/office/drawing/2014/main" id="{6CADA8BF-9C1F-2D6C-747B-8224AAE3FC18}"/>
              </a:ext>
            </a:extLst>
          </p:cNvPr>
          <p:cNvSpPr txBox="1"/>
          <p:nvPr/>
        </p:nvSpPr>
        <p:spPr>
          <a:xfrm>
            <a:off x="6222942" y="4278548"/>
            <a:ext cx="752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400</a:t>
            </a:r>
          </a:p>
        </p:txBody>
      </p:sp>
      <p:sp>
        <p:nvSpPr>
          <p:cNvPr id="39" name="ZoneTexte 38">
            <a:extLst>
              <a:ext uri="{FF2B5EF4-FFF2-40B4-BE49-F238E27FC236}">
                <a16:creationId xmlns:a16="http://schemas.microsoft.com/office/drawing/2014/main" id="{B53BFBE0-E7DA-0CB4-08F6-39E1A5AC97D3}"/>
              </a:ext>
            </a:extLst>
          </p:cNvPr>
          <p:cNvSpPr txBox="1"/>
          <p:nvPr/>
        </p:nvSpPr>
        <p:spPr>
          <a:xfrm>
            <a:off x="4644081" y="4560123"/>
            <a:ext cx="752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370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8F09EA4E-E829-8D19-1334-DCED34C38732}"/>
              </a:ext>
            </a:extLst>
          </p:cNvPr>
          <p:cNvSpPr txBox="1"/>
          <p:nvPr/>
        </p:nvSpPr>
        <p:spPr>
          <a:xfrm>
            <a:off x="840365" y="1078443"/>
            <a:ext cx="2142476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000" b="1" dirty="0">
                <a:solidFill>
                  <a:srgbClr val="C00000"/>
                </a:solidFill>
                <a:sym typeface="Webdings" panose="05030102010509060703" pitchFamily="18" charset="2"/>
              </a:rPr>
              <a:t>300</a:t>
            </a:r>
            <a:endParaRPr lang="fr-FR" sz="8000" dirty="0">
              <a:solidFill>
                <a:srgbClr val="C00000"/>
              </a:solidFill>
            </a:endParaRP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306C1D9A-A9EA-56D6-E9D7-CE8E3C31FFE1}"/>
              </a:ext>
            </a:extLst>
          </p:cNvPr>
          <p:cNvSpPr txBox="1"/>
          <p:nvPr/>
        </p:nvSpPr>
        <p:spPr>
          <a:xfrm>
            <a:off x="6103404" y="1084358"/>
            <a:ext cx="2267430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000" b="1" dirty="0">
                <a:solidFill>
                  <a:srgbClr val="C00000"/>
                </a:solidFill>
                <a:sym typeface="Webdings" panose="05030102010509060703" pitchFamily="18" charset="2"/>
              </a:rPr>
              <a:t>400</a:t>
            </a:r>
            <a:endParaRPr lang="fr-FR" sz="8000" dirty="0">
              <a:solidFill>
                <a:srgbClr val="C00000"/>
              </a:solidFill>
            </a:endParaRPr>
          </a:p>
        </p:txBody>
      </p:sp>
      <p:sp>
        <p:nvSpPr>
          <p:cNvPr id="43" name="Espace réservé du texte 42">
            <a:extLst>
              <a:ext uri="{FF2B5EF4-FFF2-40B4-BE49-F238E27FC236}">
                <a16:creationId xmlns:a16="http://schemas.microsoft.com/office/drawing/2014/main" id="{49AEAE08-8CE2-6E26-6310-44D563EC1A3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fr-FR" dirty="0"/>
              <a:t>Exemple</a:t>
            </a:r>
          </a:p>
        </p:txBody>
      </p:sp>
      <p:cxnSp>
        <p:nvCxnSpPr>
          <p:cNvPr id="3" name="Connecteur droit 2">
            <a:extLst>
              <a:ext uri="{FF2B5EF4-FFF2-40B4-BE49-F238E27FC236}">
                <a16:creationId xmlns:a16="http://schemas.microsoft.com/office/drawing/2014/main" id="{178ECC17-1CAF-3972-0E10-8C5389F7DC70}"/>
              </a:ext>
            </a:extLst>
          </p:cNvPr>
          <p:cNvCxnSpPr>
            <a:cxnSpLocks/>
          </p:cNvCxnSpPr>
          <p:nvPr/>
        </p:nvCxnSpPr>
        <p:spPr>
          <a:xfrm>
            <a:off x="4773079" y="5091638"/>
            <a:ext cx="0" cy="266359"/>
          </a:xfrm>
          <a:prstGeom prst="line">
            <a:avLst/>
          </a:prstGeom>
          <a:ln w="1905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4" name="ZoneTexte 43">
            <a:extLst>
              <a:ext uri="{FF2B5EF4-FFF2-40B4-BE49-F238E27FC236}">
                <a16:creationId xmlns:a16="http://schemas.microsoft.com/office/drawing/2014/main" id="{898B3962-9766-FCF4-2491-36D1A9501557}"/>
              </a:ext>
            </a:extLst>
          </p:cNvPr>
          <p:cNvSpPr txBox="1"/>
          <p:nvPr/>
        </p:nvSpPr>
        <p:spPr>
          <a:xfrm>
            <a:off x="4052679" y="4560123"/>
            <a:ext cx="752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360</a:t>
            </a:r>
          </a:p>
        </p:txBody>
      </p:sp>
    </p:spTree>
    <p:extLst>
      <p:ext uri="{BB962C8B-B14F-4D97-AF65-F5344CB8AC3E}">
        <p14:creationId xmlns:p14="http://schemas.microsoft.com/office/powerpoint/2010/main" val="809790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  <p:bldP spid="38" grpId="0"/>
      <p:bldP spid="40" grpId="0" animBg="1"/>
      <p:bldP spid="4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/>
              <a:t>Complète.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1/4</a:t>
            </a:r>
          </a:p>
        </p:txBody>
      </p:sp>
      <p:sp>
        <p:nvSpPr>
          <p:cNvPr id="71" name="ZoneTexte 70">
            <a:extLst>
              <a:ext uri="{FF2B5EF4-FFF2-40B4-BE49-F238E27FC236}">
                <a16:creationId xmlns:a16="http://schemas.microsoft.com/office/drawing/2014/main" id="{1D7B1DD4-8F8B-52BB-F847-D432C8C6C0DA}"/>
              </a:ext>
            </a:extLst>
          </p:cNvPr>
          <p:cNvSpPr txBox="1"/>
          <p:nvPr/>
        </p:nvSpPr>
        <p:spPr>
          <a:xfrm>
            <a:off x="1652318" y="1084358"/>
            <a:ext cx="5759536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7200" dirty="0">
                <a:sym typeface="Webdings" panose="05030102010509060703" pitchFamily="18" charset="2"/>
              </a:rPr>
              <a:t>…</a:t>
            </a:r>
            <a:r>
              <a:rPr lang="fr-FR" sz="8000" b="1" dirty="0">
                <a:sym typeface="Webdings" panose="05030102010509060703" pitchFamily="18" charset="2"/>
              </a:rPr>
              <a:t> &lt; </a:t>
            </a:r>
            <a:r>
              <a:rPr lang="fr-FR" sz="8000" dirty="0">
                <a:sym typeface="Webdings" panose="05030102010509060703" pitchFamily="18" charset="2"/>
              </a:rPr>
              <a:t>248</a:t>
            </a:r>
            <a:r>
              <a:rPr lang="fr-FR" sz="8000" b="1" dirty="0">
                <a:sym typeface="Webdings" panose="05030102010509060703" pitchFamily="18" charset="2"/>
              </a:rPr>
              <a:t> &lt; </a:t>
            </a:r>
            <a:r>
              <a:rPr lang="fr-FR" sz="8000" dirty="0">
                <a:sym typeface="Webdings" panose="05030102010509060703" pitchFamily="18" charset="2"/>
              </a:rPr>
              <a:t>…</a:t>
            </a:r>
            <a:endParaRPr lang="fr-FR" sz="8000" dirty="0"/>
          </a:p>
        </p:txBody>
      </p:sp>
    </p:spTree>
    <p:extLst>
      <p:ext uri="{BB962C8B-B14F-4D97-AF65-F5344CB8AC3E}">
        <p14:creationId xmlns:p14="http://schemas.microsoft.com/office/powerpoint/2010/main" val="2586791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ZoneTexte 81">
            <a:extLst>
              <a:ext uri="{FF2B5EF4-FFF2-40B4-BE49-F238E27FC236}">
                <a16:creationId xmlns:a16="http://schemas.microsoft.com/office/drawing/2014/main" id="{90218295-9D06-AB0B-867F-19E7146F4CB2}"/>
              </a:ext>
            </a:extLst>
          </p:cNvPr>
          <p:cNvSpPr txBox="1"/>
          <p:nvPr/>
        </p:nvSpPr>
        <p:spPr>
          <a:xfrm>
            <a:off x="1652318" y="1084358"/>
            <a:ext cx="5759536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7200" dirty="0">
                <a:sym typeface="Webdings" panose="05030102010509060703" pitchFamily="18" charset="2"/>
              </a:rPr>
              <a:t>…</a:t>
            </a:r>
            <a:r>
              <a:rPr lang="fr-FR" sz="8000" b="1" dirty="0">
                <a:sym typeface="Webdings" panose="05030102010509060703" pitchFamily="18" charset="2"/>
              </a:rPr>
              <a:t> &lt; </a:t>
            </a:r>
            <a:r>
              <a:rPr lang="fr-FR" sz="8000" dirty="0">
                <a:sym typeface="Webdings" panose="05030102010509060703" pitchFamily="18" charset="2"/>
              </a:rPr>
              <a:t>248</a:t>
            </a:r>
            <a:r>
              <a:rPr lang="fr-FR" sz="8000" b="1" dirty="0">
                <a:sym typeface="Webdings" panose="05030102010509060703" pitchFamily="18" charset="2"/>
              </a:rPr>
              <a:t>&lt; </a:t>
            </a:r>
            <a:r>
              <a:rPr lang="fr-FR" sz="8000" dirty="0">
                <a:sym typeface="Webdings" panose="05030102010509060703" pitchFamily="18" charset="2"/>
              </a:rPr>
              <a:t>…</a:t>
            </a:r>
            <a:endParaRPr lang="fr-FR" sz="8000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1/4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6D5412DC-C602-4E6C-A29B-540D0D104B03}"/>
              </a:ext>
            </a:extLst>
          </p:cNvPr>
          <p:cNvSpPr txBox="1"/>
          <p:nvPr/>
        </p:nvSpPr>
        <p:spPr>
          <a:xfrm>
            <a:off x="840963" y="1142939"/>
            <a:ext cx="2142476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000" b="1" dirty="0">
                <a:solidFill>
                  <a:srgbClr val="C00000"/>
                </a:solidFill>
                <a:sym typeface="Webdings" panose="05030102010509060703" pitchFamily="18" charset="2"/>
              </a:rPr>
              <a:t>200</a:t>
            </a:r>
            <a:endParaRPr lang="fr-FR" sz="8000" dirty="0">
              <a:solidFill>
                <a:srgbClr val="C00000"/>
              </a:solidFill>
            </a:endParaRP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963C187F-4555-88F3-FDAB-190795F3E109}"/>
              </a:ext>
            </a:extLst>
          </p:cNvPr>
          <p:cNvSpPr txBox="1"/>
          <p:nvPr/>
        </p:nvSpPr>
        <p:spPr>
          <a:xfrm>
            <a:off x="5979983" y="1061593"/>
            <a:ext cx="2267430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000" b="1" dirty="0">
                <a:solidFill>
                  <a:srgbClr val="C00000"/>
                </a:solidFill>
                <a:sym typeface="Webdings" panose="05030102010509060703" pitchFamily="18" charset="2"/>
              </a:rPr>
              <a:t>300</a:t>
            </a:r>
            <a:endParaRPr lang="fr-FR" sz="8000" dirty="0">
              <a:solidFill>
                <a:srgbClr val="C00000"/>
              </a:solidFill>
            </a:endParaRPr>
          </a:p>
        </p:txBody>
      </p:sp>
      <p:grpSp>
        <p:nvGrpSpPr>
          <p:cNvPr id="45" name="Groupe 44">
            <a:extLst>
              <a:ext uri="{FF2B5EF4-FFF2-40B4-BE49-F238E27FC236}">
                <a16:creationId xmlns:a16="http://schemas.microsoft.com/office/drawing/2014/main" id="{5455ED09-8183-A57E-EF0A-07ABEC9AAB5C}"/>
              </a:ext>
            </a:extLst>
          </p:cNvPr>
          <p:cNvGrpSpPr/>
          <p:nvPr/>
        </p:nvGrpSpPr>
        <p:grpSpPr>
          <a:xfrm>
            <a:off x="-193684" y="4603508"/>
            <a:ext cx="9531368" cy="473197"/>
            <a:chOff x="349857" y="2732400"/>
            <a:chExt cx="10800000" cy="473197"/>
          </a:xfrm>
        </p:grpSpPr>
        <p:cxnSp>
          <p:nvCxnSpPr>
            <p:cNvPr id="46" name="Connecteur droit 45">
              <a:extLst>
                <a:ext uri="{FF2B5EF4-FFF2-40B4-BE49-F238E27FC236}">
                  <a16:creationId xmlns:a16="http://schemas.microsoft.com/office/drawing/2014/main" id="{93D6BEF4-C03A-16F3-048A-A8A0B80DE7FE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cteur droit 46">
              <a:extLst>
                <a:ext uri="{FF2B5EF4-FFF2-40B4-BE49-F238E27FC236}">
                  <a16:creationId xmlns:a16="http://schemas.microsoft.com/office/drawing/2014/main" id="{ADF116DC-3F31-DA5D-2773-32365E66C44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cteur droit 47">
              <a:extLst>
                <a:ext uri="{FF2B5EF4-FFF2-40B4-BE49-F238E27FC236}">
                  <a16:creationId xmlns:a16="http://schemas.microsoft.com/office/drawing/2014/main" id="{C2309470-DE21-4921-9861-DA13C522562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cteur droit 48">
              <a:extLst>
                <a:ext uri="{FF2B5EF4-FFF2-40B4-BE49-F238E27FC236}">
                  <a16:creationId xmlns:a16="http://schemas.microsoft.com/office/drawing/2014/main" id="{1A3FBBE6-6978-1011-840D-CE9C5A86B680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cteur droit 49">
              <a:extLst>
                <a:ext uri="{FF2B5EF4-FFF2-40B4-BE49-F238E27FC236}">
                  <a16:creationId xmlns:a16="http://schemas.microsoft.com/office/drawing/2014/main" id="{BA336F4C-528B-BA8B-B78C-03C774B32DB3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cteur droit 50">
              <a:extLst>
                <a:ext uri="{FF2B5EF4-FFF2-40B4-BE49-F238E27FC236}">
                  <a16:creationId xmlns:a16="http://schemas.microsoft.com/office/drawing/2014/main" id="{B35466C1-6E75-FDE2-0882-4CBEDEFF7008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6D5CEA2D-ABB9-377E-4837-64B3A822331F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9A5EB0B1-4B25-033A-FA3E-35DF276EE35A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EC8A0181-FFA9-C776-9563-75B77D439C77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BF9C0637-F2A5-4EB1-A76F-6C69F1B26A36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90188384-DBAE-B1C3-DC0A-A072C69AA318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7A308BB7-6FB7-791E-FF38-A919D76285A0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DC2A8A3-27CC-5CF5-AF9F-6A537ED8823A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58C4742A-6D0E-0BD9-6D82-F7398924D72D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ACC79B52-28F2-53CC-FEEC-957FEC4BD7EF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D1A7567D-A851-3DDB-B829-680EBA7222F3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075C2233-7817-DD77-6AC9-B64571F11608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D32968F9-E218-EFE9-8CE3-760E04E78E35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cteur droit 64">
              <a:extLst>
                <a:ext uri="{FF2B5EF4-FFF2-40B4-BE49-F238E27FC236}">
                  <a16:creationId xmlns:a16="http://schemas.microsoft.com/office/drawing/2014/main" id="{21DEFDE6-49A6-B435-F48F-0CE5541F5605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cteur droit 65">
              <a:extLst>
                <a:ext uri="{FF2B5EF4-FFF2-40B4-BE49-F238E27FC236}">
                  <a16:creationId xmlns:a16="http://schemas.microsoft.com/office/drawing/2014/main" id="{8E1DCB52-1027-FA81-2704-7CCF2A75273D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necteur droit 66">
              <a:extLst>
                <a:ext uri="{FF2B5EF4-FFF2-40B4-BE49-F238E27FC236}">
                  <a16:creationId xmlns:a16="http://schemas.microsoft.com/office/drawing/2014/main" id="{B0DC2307-6470-31A5-0EE6-7A5074DED844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FA8EE001-693D-0FA3-9FA0-0EF694B922EC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3D89A64D-808E-676E-D419-9FB2A9B05759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4DAA7103-180F-27F8-B9C4-3BF79844E3C1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085D193E-7CCD-0368-007E-8B691CF0F03E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37A15EE0-84B9-C27B-B5B4-D752C3B2D400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14F27179-08ED-F656-3075-768B0D275B98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B90C3ACB-06C2-43E5-F0AF-02371EF17C16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31AD540B-DEF2-2CD8-68A7-14DC6A79A807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A344C08F-47DB-C803-9D6A-CE2C1FF558E7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D07E06EA-B313-D3D3-7DB0-451F53347729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FE2924A3-E622-1054-3637-A9A6289FB24D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ZoneTexte 79">
            <a:extLst>
              <a:ext uri="{FF2B5EF4-FFF2-40B4-BE49-F238E27FC236}">
                <a16:creationId xmlns:a16="http://schemas.microsoft.com/office/drawing/2014/main" id="{763D345C-49B1-09A2-D8C3-EB7A460EE165}"/>
              </a:ext>
            </a:extLst>
          </p:cNvPr>
          <p:cNvSpPr txBox="1"/>
          <p:nvPr/>
        </p:nvSpPr>
        <p:spPr>
          <a:xfrm>
            <a:off x="2662155" y="4190074"/>
            <a:ext cx="752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200</a:t>
            </a:r>
          </a:p>
        </p:txBody>
      </p:sp>
      <p:sp>
        <p:nvSpPr>
          <p:cNvPr id="81" name="ZoneTexte 80">
            <a:extLst>
              <a:ext uri="{FF2B5EF4-FFF2-40B4-BE49-F238E27FC236}">
                <a16:creationId xmlns:a16="http://schemas.microsoft.com/office/drawing/2014/main" id="{C608ABA8-1A4E-48B4-157E-3F5527D13773}"/>
              </a:ext>
            </a:extLst>
          </p:cNvPr>
          <p:cNvSpPr txBox="1"/>
          <p:nvPr/>
        </p:nvSpPr>
        <p:spPr>
          <a:xfrm>
            <a:off x="5799404" y="4223914"/>
            <a:ext cx="752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300</a:t>
            </a:r>
          </a:p>
        </p:txBody>
      </p:sp>
      <p:sp>
        <p:nvSpPr>
          <p:cNvPr id="83" name="ZoneTexte 82">
            <a:extLst>
              <a:ext uri="{FF2B5EF4-FFF2-40B4-BE49-F238E27FC236}">
                <a16:creationId xmlns:a16="http://schemas.microsoft.com/office/drawing/2014/main" id="{76AD080F-56F6-2D65-4DAA-624EB12AA73D}"/>
              </a:ext>
            </a:extLst>
          </p:cNvPr>
          <p:cNvSpPr txBox="1"/>
          <p:nvPr/>
        </p:nvSpPr>
        <p:spPr>
          <a:xfrm>
            <a:off x="4181856" y="4372675"/>
            <a:ext cx="752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248</a:t>
            </a:r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77AD69FC-FF69-C428-A0D5-C1EAC40BFF90}"/>
              </a:ext>
            </a:extLst>
          </p:cNvPr>
          <p:cNvCxnSpPr/>
          <p:nvPr/>
        </p:nvCxnSpPr>
        <p:spPr>
          <a:xfrm>
            <a:off x="4491145" y="4711508"/>
            <a:ext cx="0" cy="360000"/>
          </a:xfrm>
          <a:prstGeom prst="line">
            <a:avLst/>
          </a:prstGeom>
          <a:ln w="19050">
            <a:solidFill>
              <a:srgbClr val="4472C4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82409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80" grpId="0"/>
      <p:bldP spid="8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/>
              <a:t>Complète.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2/4</a:t>
            </a:r>
          </a:p>
        </p:txBody>
      </p:sp>
      <p:sp>
        <p:nvSpPr>
          <p:cNvPr id="71" name="ZoneTexte 70">
            <a:extLst>
              <a:ext uri="{FF2B5EF4-FFF2-40B4-BE49-F238E27FC236}">
                <a16:creationId xmlns:a16="http://schemas.microsoft.com/office/drawing/2014/main" id="{1D7B1DD4-8F8B-52BB-F847-D432C8C6C0DA}"/>
              </a:ext>
            </a:extLst>
          </p:cNvPr>
          <p:cNvSpPr txBox="1"/>
          <p:nvPr/>
        </p:nvSpPr>
        <p:spPr>
          <a:xfrm>
            <a:off x="1652318" y="1084358"/>
            <a:ext cx="5759536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7200" dirty="0">
                <a:sym typeface="Webdings" panose="05030102010509060703" pitchFamily="18" charset="2"/>
              </a:rPr>
              <a:t>…</a:t>
            </a:r>
            <a:r>
              <a:rPr lang="fr-FR" sz="8000" b="1" dirty="0">
                <a:sym typeface="Webdings" panose="05030102010509060703" pitchFamily="18" charset="2"/>
              </a:rPr>
              <a:t> &lt; </a:t>
            </a:r>
            <a:r>
              <a:rPr lang="fr-FR" sz="8000" dirty="0">
                <a:sym typeface="Webdings" panose="05030102010509060703" pitchFamily="18" charset="2"/>
              </a:rPr>
              <a:t>435</a:t>
            </a:r>
            <a:r>
              <a:rPr lang="fr-FR" sz="8000" b="1" dirty="0">
                <a:sym typeface="Webdings" panose="05030102010509060703" pitchFamily="18" charset="2"/>
              </a:rPr>
              <a:t> &lt; </a:t>
            </a:r>
            <a:r>
              <a:rPr lang="fr-FR" sz="8000" dirty="0">
                <a:sym typeface="Webdings" panose="05030102010509060703" pitchFamily="18" charset="2"/>
              </a:rPr>
              <a:t>…</a:t>
            </a:r>
            <a:endParaRPr lang="fr-FR" sz="8000" dirty="0"/>
          </a:p>
        </p:txBody>
      </p:sp>
    </p:spTree>
    <p:extLst>
      <p:ext uri="{BB962C8B-B14F-4D97-AF65-F5344CB8AC3E}">
        <p14:creationId xmlns:p14="http://schemas.microsoft.com/office/powerpoint/2010/main" val="77387660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ZoneTexte 81">
            <a:extLst>
              <a:ext uri="{FF2B5EF4-FFF2-40B4-BE49-F238E27FC236}">
                <a16:creationId xmlns:a16="http://schemas.microsoft.com/office/drawing/2014/main" id="{90218295-9D06-AB0B-867F-19E7146F4CB2}"/>
              </a:ext>
            </a:extLst>
          </p:cNvPr>
          <p:cNvSpPr txBox="1"/>
          <p:nvPr/>
        </p:nvSpPr>
        <p:spPr>
          <a:xfrm>
            <a:off x="1652318" y="1084358"/>
            <a:ext cx="5759536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7200" dirty="0">
                <a:sym typeface="Webdings" panose="05030102010509060703" pitchFamily="18" charset="2"/>
              </a:rPr>
              <a:t>…</a:t>
            </a:r>
            <a:r>
              <a:rPr lang="fr-FR" sz="8000" b="1" dirty="0">
                <a:sym typeface="Webdings" panose="05030102010509060703" pitchFamily="18" charset="2"/>
              </a:rPr>
              <a:t> &lt; </a:t>
            </a:r>
            <a:r>
              <a:rPr lang="fr-FR" sz="8000" dirty="0">
                <a:sym typeface="Webdings" panose="05030102010509060703" pitchFamily="18" charset="2"/>
              </a:rPr>
              <a:t>435</a:t>
            </a:r>
            <a:r>
              <a:rPr lang="fr-FR" sz="8000" b="1" dirty="0">
                <a:sym typeface="Webdings" panose="05030102010509060703" pitchFamily="18" charset="2"/>
              </a:rPr>
              <a:t> &lt; </a:t>
            </a:r>
            <a:r>
              <a:rPr lang="fr-FR" sz="8000" dirty="0">
                <a:sym typeface="Webdings" panose="05030102010509060703" pitchFamily="18" charset="2"/>
              </a:rPr>
              <a:t>…</a:t>
            </a:r>
            <a:endParaRPr lang="fr-FR" sz="8000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2/4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6D5412DC-C602-4E6C-A29B-540D0D104B03}"/>
              </a:ext>
            </a:extLst>
          </p:cNvPr>
          <p:cNvSpPr txBox="1"/>
          <p:nvPr/>
        </p:nvSpPr>
        <p:spPr>
          <a:xfrm>
            <a:off x="840963" y="1142939"/>
            <a:ext cx="2142476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000" b="1" dirty="0">
                <a:solidFill>
                  <a:srgbClr val="C00000"/>
                </a:solidFill>
                <a:sym typeface="Webdings" panose="05030102010509060703" pitchFamily="18" charset="2"/>
              </a:rPr>
              <a:t>400</a:t>
            </a:r>
            <a:endParaRPr lang="fr-FR" sz="8000" dirty="0">
              <a:solidFill>
                <a:srgbClr val="C00000"/>
              </a:solidFill>
            </a:endParaRP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963C187F-4555-88F3-FDAB-190795F3E109}"/>
              </a:ext>
            </a:extLst>
          </p:cNvPr>
          <p:cNvSpPr txBox="1"/>
          <p:nvPr/>
        </p:nvSpPr>
        <p:spPr>
          <a:xfrm>
            <a:off x="5979983" y="1061593"/>
            <a:ext cx="2267430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000" b="1" dirty="0">
                <a:solidFill>
                  <a:srgbClr val="C00000"/>
                </a:solidFill>
                <a:sym typeface="Webdings" panose="05030102010509060703" pitchFamily="18" charset="2"/>
              </a:rPr>
              <a:t>500</a:t>
            </a:r>
            <a:endParaRPr lang="fr-FR" sz="8000" dirty="0">
              <a:solidFill>
                <a:srgbClr val="C00000"/>
              </a:solidFill>
            </a:endParaRPr>
          </a:p>
        </p:txBody>
      </p:sp>
      <p:grpSp>
        <p:nvGrpSpPr>
          <p:cNvPr id="45" name="Groupe 44">
            <a:extLst>
              <a:ext uri="{FF2B5EF4-FFF2-40B4-BE49-F238E27FC236}">
                <a16:creationId xmlns:a16="http://schemas.microsoft.com/office/drawing/2014/main" id="{5455ED09-8183-A57E-EF0A-07ABEC9AAB5C}"/>
              </a:ext>
            </a:extLst>
          </p:cNvPr>
          <p:cNvGrpSpPr/>
          <p:nvPr/>
        </p:nvGrpSpPr>
        <p:grpSpPr>
          <a:xfrm>
            <a:off x="-193684" y="4603508"/>
            <a:ext cx="9531368" cy="473197"/>
            <a:chOff x="349857" y="2732400"/>
            <a:chExt cx="10800000" cy="473197"/>
          </a:xfrm>
        </p:grpSpPr>
        <p:cxnSp>
          <p:nvCxnSpPr>
            <p:cNvPr id="46" name="Connecteur droit 45">
              <a:extLst>
                <a:ext uri="{FF2B5EF4-FFF2-40B4-BE49-F238E27FC236}">
                  <a16:creationId xmlns:a16="http://schemas.microsoft.com/office/drawing/2014/main" id="{93D6BEF4-C03A-16F3-048A-A8A0B80DE7FE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cteur droit 46">
              <a:extLst>
                <a:ext uri="{FF2B5EF4-FFF2-40B4-BE49-F238E27FC236}">
                  <a16:creationId xmlns:a16="http://schemas.microsoft.com/office/drawing/2014/main" id="{ADF116DC-3F31-DA5D-2773-32365E66C44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cteur droit 47">
              <a:extLst>
                <a:ext uri="{FF2B5EF4-FFF2-40B4-BE49-F238E27FC236}">
                  <a16:creationId xmlns:a16="http://schemas.microsoft.com/office/drawing/2014/main" id="{C2309470-DE21-4921-9861-DA13C522562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cteur droit 48">
              <a:extLst>
                <a:ext uri="{FF2B5EF4-FFF2-40B4-BE49-F238E27FC236}">
                  <a16:creationId xmlns:a16="http://schemas.microsoft.com/office/drawing/2014/main" id="{1A3FBBE6-6978-1011-840D-CE9C5A86B680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cteur droit 49">
              <a:extLst>
                <a:ext uri="{FF2B5EF4-FFF2-40B4-BE49-F238E27FC236}">
                  <a16:creationId xmlns:a16="http://schemas.microsoft.com/office/drawing/2014/main" id="{BA336F4C-528B-BA8B-B78C-03C774B32DB3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cteur droit 50">
              <a:extLst>
                <a:ext uri="{FF2B5EF4-FFF2-40B4-BE49-F238E27FC236}">
                  <a16:creationId xmlns:a16="http://schemas.microsoft.com/office/drawing/2014/main" id="{B35466C1-6E75-FDE2-0882-4CBEDEFF7008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6D5CEA2D-ABB9-377E-4837-64B3A822331F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9A5EB0B1-4B25-033A-FA3E-35DF276EE35A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EC8A0181-FFA9-C776-9563-75B77D439C77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BF9C0637-F2A5-4EB1-A76F-6C69F1B26A36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90188384-DBAE-B1C3-DC0A-A072C69AA318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7A308BB7-6FB7-791E-FF38-A919D76285A0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DC2A8A3-27CC-5CF5-AF9F-6A537ED8823A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58C4742A-6D0E-0BD9-6D82-F7398924D72D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ACC79B52-28F2-53CC-FEEC-957FEC4BD7EF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D1A7567D-A851-3DDB-B829-680EBA7222F3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075C2233-7817-DD77-6AC9-B64571F11608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D32968F9-E218-EFE9-8CE3-760E04E78E35}"/>
                </a:ext>
              </a:extLst>
            </p:cNvPr>
            <p:cNvCxnSpPr/>
            <p:nvPr/>
          </p:nvCxnSpPr>
          <p:spPr>
            <a:xfrm>
              <a:off x="5203263" y="2826533"/>
              <a:ext cx="0" cy="360000"/>
            </a:xfrm>
            <a:prstGeom prst="line">
              <a:avLst/>
            </a:prstGeom>
            <a:ln w="19050">
              <a:solidFill>
                <a:srgbClr val="4472C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cteur droit 64">
              <a:extLst>
                <a:ext uri="{FF2B5EF4-FFF2-40B4-BE49-F238E27FC236}">
                  <a16:creationId xmlns:a16="http://schemas.microsoft.com/office/drawing/2014/main" id="{21DEFDE6-49A6-B435-F48F-0CE5541F5605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cteur droit 65">
              <a:extLst>
                <a:ext uri="{FF2B5EF4-FFF2-40B4-BE49-F238E27FC236}">
                  <a16:creationId xmlns:a16="http://schemas.microsoft.com/office/drawing/2014/main" id="{8E1DCB52-1027-FA81-2704-7CCF2A75273D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necteur droit 66">
              <a:extLst>
                <a:ext uri="{FF2B5EF4-FFF2-40B4-BE49-F238E27FC236}">
                  <a16:creationId xmlns:a16="http://schemas.microsoft.com/office/drawing/2014/main" id="{B0DC2307-6470-31A5-0EE6-7A5074DED844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FA8EE001-693D-0FA3-9FA0-0EF694B922EC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3D89A64D-808E-676E-D419-9FB2A9B05759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4DAA7103-180F-27F8-B9C4-3BF79844E3C1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085D193E-7CCD-0368-007E-8B691CF0F03E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37A15EE0-84B9-C27B-B5B4-D752C3B2D400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14F27179-08ED-F656-3075-768B0D275B98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B90C3ACB-06C2-43E5-F0AF-02371EF17C16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31AD540B-DEF2-2CD8-68A7-14DC6A79A807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A344C08F-47DB-C803-9D6A-CE2C1FF558E7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D07E06EA-B313-D3D3-7DB0-451F53347729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FE2924A3-E622-1054-3637-A9A6289FB24D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ZoneTexte 79">
            <a:extLst>
              <a:ext uri="{FF2B5EF4-FFF2-40B4-BE49-F238E27FC236}">
                <a16:creationId xmlns:a16="http://schemas.microsoft.com/office/drawing/2014/main" id="{763D345C-49B1-09A2-D8C3-EB7A460EE165}"/>
              </a:ext>
            </a:extLst>
          </p:cNvPr>
          <p:cNvSpPr txBox="1"/>
          <p:nvPr/>
        </p:nvSpPr>
        <p:spPr>
          <a:xfrm>
            <a:off x="2662155" y="4190074"/>
            <a:ext cx="752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400</a:t>
            </a:r>
          </a:p>
        </p:txBody>
      </p:sp>
      <p:sp>
        <p:nvSpPr>
          <p:cNvPr id="81" name="ZoneTexte 80">
            <a:extLst>
              <a:ext uri="{FF2B5EF4-FFF2-40B4-BE49-F238E27FC236}">
                <a16:creationId xmlns:a16="http://schemas.microsoft.com/office/drawing/2014/main" id="{C608ABA8-1A4E-48B4-157E-3F5527D13773}"/>
              </a:ext>
            </a:extLst>
          </p:cNvPr>
          <p:cNvSpPr txBox="1"/>
          <p:nvPr/>
        </p:nvSpPr>
        <p:spPr>
          <a:xfrm>
            <a:off x="5799404" y="4223914"/>
            <a:ext cx="752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500</a:t>
            </a:r>
          </a:p>
        </p:txBody>
      </p:sp>
      <p:sp>
        <p:nvSpPr>
          <p:cNvPr id="83" name="ZoneTexte 82">
            <a:extLst>
              <a:ext uri="{FF2B5EF4-FFF2-40B4-BE49-F238E27FC236}">
                <a16:creationId xmlns:a16="http://schemas.microsoft.com/office/drawing/2014/main" id="{76AD080F-56F6-2D65-4DAA-624EB12AA73D}"/>
              </a:ext>
            </a:extLst>
          </p:cNvPr>
          <p:cNvSpPr txBox="1"/>
          <p:nvPr/>
        </p:nvSpPr>
        <p:spPr>
          <a:xfrm>
            <a:off x="3786755" y="4249842"/>
            <a:ext cx="752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435</a:t>
            </a:r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4F49C5F9-AC2B-B767-D130-54E016392527}"/>
              </a:ext>
            </a:extLst>
          </p:cNvPr>
          <p:cNvCxnSpPr/>
          <p:nvPr/>
        </p:nvCxnSpPr>
        <p:spPr>
          <a:xfrm>
            <a:off x="4902625" y="4711508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5914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80" grpId="0"/>
      <p:bldP spid="8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/>
              <a:t>Complète.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3/4</a:t>
            </a:r>
          </a:p>
        </p:txBody>
      </p:sp>
      <p:sp>
        <p:nvSpPr>
          <p:cNvPr id="71" name="ZoneTexte 70">
            <a:extLst>
              <a:ext uri="{FF2B5EF4-FFF2-40B4-BE49-F238E27FC236}">
                <a16:creationId xmlns:a16="http://schemas.microsoft.com/office/drawing/2014/main" id="{1D7B1DD4-8F8B-52BB-F847-D432C8C6C0DA}"/>
              </a:ext>
            </a:extLst>
          </p:cNvPr>
          <p:cNvSpPr txBox="1"/>
          <p:nvPr/>
        </p:nvSpPr>
        <p:spPr>
          <a:xfrm>
            <a:off x="1652318" y="1084358"/>
            <a:ext cx="5759536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7200" dirty="0">
                <a:sym typeface="Webdings" panose="05030102010509060703" pitchFamily="18" charset="2"/>
              </a:rPr>
              <a:t>…</a:t>
            </a:r>
            <a:r>
              <a:rPr lang="fr-FR" sz="8000" b="1" dirty="0">
                <a:sym typeface="Webdings" panose="05030102010509060703" pitchFamily="18" charset="2"/>
              </a:rPr>
              <a:t> &lt; </a:t>
            </a:r>
            <a:r>
              <a:rPr lang="fr-FR" sz="8000" dirty="0">
                <a:sym typeface="Webdings" panose="05030102010509060703" pitchFamily="18" charset="2"/>
              </a:rPr>
              <a:t>610 </a:t>
            </a:r>
            <a:r>
              <a:rPr lang="fr-FR" sz="8000" b="1" dirty="0">
                <a:sym typeface="Webdings" panose="05030102010509060703" pitchFamily="18" charset="2"/>
              </a:rPr>
              <a:t>&lt; </a:t>
            </a:r>
            <a:r>
              <a:rPr lang="fr-FR" sz="8000" dirty="0">
                <a:sym typeface="Webdings" panose="05030102010509060703" pitchFamily="18" charset="2"/>
              </a:rPr>
              <a:t>…</a:t>
            </a:r>
            <a:endParaRPr lang="fr-FR" sz="8000" dirty="0"/>
          </a:p>
        </p:txBody>
      </p:sp>
    </p:spTree>
    <p:extLst>
      <p:ext uri="{BB962C8B-B14F-4D97-AF65-F5344CB8AC3E}">
        <p14:creationId xmlns:p14="http://schemas.microsoft.com/office/powerpoint/2010/main" val="7983593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ZoneTexte 81">
            <a:extLst>
              <a:ext uri="{FF2B5EF4-FFF2-40B4-BE49-F238E27FC236}">
                <a16:creationId xmlns:a16="http://schemas.microsoft.com/office/drawing/2014/main" id="{90218295-9D06-AB0B-867F-19E7146F4CB2}"/>
              </a:ext>
            </a:extLst>
          </p:cNvPr>
          <p:cNvSpPr txBox="1"/>
          <p:nvPr/>
        </p:nvSpPr>
        <p:spPr>
          <a:xfrm>
            <a:off x="1652318" y="1084358"/>
            <a:ext cx="5759536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7200" dirty="0">
                <a:sym typeface="Webdings" panose="05030102010509060703" pitchFamily="18" charset="2"/>
              </a:rPr>
              <a:t>…</a:t>
            </a:r>
            <a:r>
              <a:rPr lang="fr-FR" sz="8000" b="1" dirty="0">
                <a:sym typeface="Webdings" panose="05030102010509060703" pitchFamily="18" charset="2"/>
              </a:rPr>
              <a:t> &lt; </a:t>
            </a:r>
            <a:r>
              <a:rPr lang="fr-FR" sz="8000" dirty="0">
                <a:sym typeface="Webdings" panose="05030102010509060703" pitchFamily="18" charset="2"/>
              </a:rPr>
              <a:t>610</a:t>
            </a:r>
            <a:r>
              <a:rPr lang="fr-FR" sz="8000" b="1" dirty="0">
                <a:sym typeface="Webdings" panose="05030102010509060703" pitchFamily="18" charset="2"/>
              </a:rPr>
              <a:t> &lt; </a:t>
            </a:r>
            <a:r>
              <a:rPr lang="fr-FR" sz="8000" dirty="0">
                <a:sym typeface="Webdings" panose="05030102010509060703" pitchFamily="18" charset="2"/>
              </a:rPr>
              <a:t>…</a:t>
            </a:r>
            <a:endParaRPr lang="fr-FR" sz="8000" dirty="0"/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3/4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6D5412DC-C602-4E6C-A29B-540D0D104B03}"/>
              </a:ext>
            </a:extLst>
          </p:cNvPr>
          <p:cNvSpPr txBox="1"/>
          <p:nvPr/>
        </p:nvSpPr>
        <p:spPr>
          <a:xfrm>
            <a:off x="840963" y="1142939"/>
            <a:ext cx="2142476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000" b="1" dirty="0">
                <a:solidFill>
                  <a:srgbClr val="C00000"/>
                </a:solidFill>
                <a:sym typeface="Webdings" panose="05030102010509060703" pitchFamily="18" charset="2"/>
              </a:rPr>
              <a:t>600</a:t>
            </a:r>
            <a:endParaRPr lang="fr-FR" sz="8000" dirty="0">
              <a:solidFill>
                <a:srgbClr val="C00000"/>
              </a:solidFill>
            </a:endParaRP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963C187F-4555-88F3-FDAB-190795F3E109}"/>
              </a:ext>
            </a:extLst>
          </p:cNvPr>
          <p:cNvSpPr txBox="1"/>
          <p:nvPr/>
        </p:nvSpPr>
        <p:spPr>
          <a:xfrm>
            <a:off x="5979983" y="1061593"/>
            <a:ext cx="2267430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000" b="1" dirty="0">
                <a:solidFill>
                  <a:srgbClr val="C00000"/>
                </a:solidFill>
                <a:sym typeface="Webdings" panose="05030102010509060703" pitchFamily="18" charset="2"/>
              </a:rPr>
              <a:t>700</a:t>
            </a:r>
            <a:endParaRPr lang="fr-FR" sz="8000" dirty="0">
              <a:solidFill>
                <a:srgbClr val="C00000"/>
              </a:solidFill>
            </a:endParaRPr>
          </a:p>
        </p:txBody>
      </p:sp>
      <p:grpSp>
        <p:nvGrpSpPr>
          <p:cNvPr id="45" name="Groupe 44">
            <a:extLst>
              <a:ext uri="{FF2B5EF4-FFF2-40B4-BE49-F238E27FC236}">
                <a16:creationId xmlns:a16="http://schemas.microsoft.com/office/drawing/2014/main" id="{5455ED09-8183-A57E-EF0A-07ABEC9AAB5C}"/>
              </a:ext>
            </a:extLst>
          </p:cNvPr>
          <p:cNvGrpSpPr/>
          <p:nvPr/>
        </p:nvGrpSpPr>
        <p:grpSpPr>
          <a:xfrm>
            <a:off x="-193684" y="4603508"/>
            <a:ext cx="9531368" cy="473197"/>
            <a:chOff x="349857" y="2732400"/>
            <a:chExt cx="10800000" cy="473197"/>
          </a:xfrm>
        </p:grpSpPr>
        <p:cxnSp>
          <p:nvCxnSpPr>
            <p:cNvPr id="46" name="Connecteur droit 45">
              <a:extLst>
                <a:ext uri="{FF2B5EF4-FFF2-40B4-BE49-F238E27FC236}">
                  <a16:creationId xmlns:a16="http://schemas.microsoft.com/office/drawing/2014/main" id="{93D6BEF4-C03A-16F3-048A-A8A0B80DE7FE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cteur droit 46">
              <a:extLst>
                <a:ext uri="{FF2B5EF4-FFF2-40B4-BE49-F238E27FC236}">
                  <a16:creationId xmlns:a16="http://schemas.microsoft.com/office/drawing/2014/main" id="{ADF116DC-3F31-DA5D-2773-32365E66C44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cteur droit 47">
              <a:extLst>
                <a:ext uri="{FF2B5EF4-FFF2-40B4-BE49-F238E27FC236}">
                  <a16:creationId xmlns:a16="http://schemas.microsoft.com/office/drawing/2014/main" id="{C2309470-DE21-4921-9861-DA13C522562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cteur droit 48">
              <a:extLst>
                <a:ext uri="{FF2B5EF4-FFF2-40B4-BE49-F238E27FC236}">
                  <a16:creationId xmlns:a16="http://schemas.microsoft.com/office/drawing/2014/main" id="{1A3FBBE6-6978-1011-840D-CE9C5A86B680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cteur droit 49">
              <a:extLst>
                <a:ext uri="{FF2B5EF4-FFF2-40B4-BE49-F238E27FC236}">
                  <a16:creationId xmlns:a16="http://schemas.microsoft.com/office/drawing/2014/main" id="{BA336F4C-528B-BA8B-B78C-03C774B32DB3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cteur droit 50">
              <a:extLst>
                <a:ext uri="{FF2B5EF4-FFF2-40B4-BE49-F238E27FC236}">
                  <a16:creationId xmlns:a16="http://schemas.microsoft.com/office/drawing/2014/main" id="{B35466C1-6E75-FDE2-0882-4CBEDEFF7008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6D5CEA2D-ABB9-377E-4837-64B3A822331F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9A5EB0B1-4B25-033A-FA3E-35DF276EE35A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EC8A0181-FFA9-C776-9563-75B77D439C77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BF9C0637-F2A5-4EB1-A76F-6C69F1B26A36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90188384-DBAE-B1C3-DC0A-A072C69AA318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7A308BB7-6FB7-791E-FF38-A919D76285A0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DC2A8A3-27CC-5CF5-AF9F-6A537ED8823A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58C4742A-6D0E-0BD9-6D82-F7398924D72D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ACC79B52-28F2-53CC-FEEC-957FEC4BD7EF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D1A7567D-A851-3DDB-B829-680EBA7222F3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075C2233-7817-DD77-6AC9-B64571F11608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D32968F9-E218-EFE9-8CE3-760E04E78E35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cteur droit 64">
              <a:extLst>
                <a:ext uri="{FF2B5EF4-FFF2-40B4-BE49-F238E27FC236}">
                  <a16:creationId xmlns:a16="http://schemas.microsoft.com/office/drawing/2014/main" id="{21DEFDE6-49A6-B435-F48F-0CE5541F5605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cteur droit 65">
              <a:extLst>
                <a:ext uri="{FF2B5EF4-FFF2-40B4-BE49-F238E27FC236}">
                  <a16:creationId xmlns:a16="http://schemas.microsoft.com/office/drawing/2014/main" id="{8E1DCB52-1027-FA81-2704-7CCF2A75273D}"/>
                </a:ext>
              </a:extLst>
            </p:cNvPr>
            <p:cNvCxnSpPr/>
            <p:nvPr/>
          </p:nvCxnSpPr>
          <p:spPr>
            <a:xfrm>
              <a:off x="4310579" y="2840400"/>
              <a:ext cx="0" cy="360000"/>
            </a:xfrm>
            <a:prstGeom prst="line">
              <a:avLst/>
            </a:prstGeom>
            <a:ln w="19050">
              <a:solidFill>
                <a:srgbClr val="4472C4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necteur droit 66">
              <a:extLst>
                <a:ext uri="{FF2B5EF4-FFF2-40B4-BE49-F238E27FC236}">
                  <a16:creationId xmlns:a16="http://schemas.microsoft.com/office/drawing/2014/main" id="{B0DC2307-6470-31A5-0EE6-7A5074DED844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FA8EE001-693D-0FA3-9FA0-0EF694B922EC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3D89A64D-808E-676E-D419-9FB2A9B05759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4DAA7103-180F-27F8-B9C4-3BF79844E3C1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085D193E-7CCD-0368-007E-8B691CF0F03E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37A15EE0-84B9-C27B-B5B4-D752C3B2D400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14F27179-08ED-F656-3075-768B0D275B98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B90C3ACB-06C2-43E5-F0AF-02371EF17C16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31AD540B-DEF2-2CD8-68A7-14DC6A79A807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A344C08F-47DB-C803-9D6A-CE2C1FF558E7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D07E06EA-B313-D3D3-7DB0-451F53347729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FE2924A3-E622-1054-3637-A9A6289FB24D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0" name="ZoneTexte 79">
            <a:extLst>
              <a:ext uri="{FF2B5EF4-FFF2-40B4-BE49-F238E27FC236}">
                <a16:creationId xmlns:a16="http://schemas.microsoft.com/office/drawing/2014/main" id="{763D345C-49B1-09A2-D8C3-EB7A460EE165}"/>
              </a:ext>
            </a:extLst>
          </p:cNvPr>
          <p:cNvSpPr txBox="1"/>
          <p:nvPr/>
        </p:nvSpPr>
        <p:spPr>
          <a:xfrm>
            <a:off x="2662155" y="4190074"/>
            <a:ext cx="752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600</a:t>
            </a:r>
          </a:p>
        </p:txBody>
      </p:sp>
      <p:sp>
        <p:nvSpPr>
          <p:cNvPr id="81" name="ZoneTexte 80">
            <a:extLst>
              <a:ext uri="{FF2B5EF4-FFF2-40B4-BE49-F238E27FC236}">
                <a16:creationId xmlns:a16="http://schemas.microsoft.com/office/drawing/2014/main" id="{C608ABA8-1A4E-48B4-157E-3F5527D13773}"/>
              </a:ext>
            </a:extLst>
          </p:cNvPr>
          <p:cNvSpPr txBox="1"/>
          <p:nvPr/>
        </p:nvSpPr>
        <p:spPr>
          <a:xfrm>
            <a:off x="5799404" y="4223914"/>
            <a:ext cx="752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700</a:t>
            </a:r>
          </a:p>
        </p:txBody>
      </p:sp>
      <p:sp>
        <p:nvSpPr>
          <p:cNvPr id="83" name="ZoneTexte 82">
            <a:extLst>
              <a:ext uri="{FF2B5EF4-FFF2-40B4-BE49-F238E27FC236}">
                <a16:creationId xmlns:a16="http://schemas.microsoft.com/office/drawing/2014/main" id="{76AD080F-56F6-2D65-4DAA-624EB12AA73D}"/>
              </a:ext>
            </a:extLst>
          </p:cNvPr>
          <p:cNvSpPr txBox="1"/>
          <p:nvPr/>
        </p:nvSpPr>
        <p:spPr>
          <a:xfrm>
            <a:off x="3012023" y="4372675"/>
            <a:ext cx="752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610</a:t>
            </a:r>
          </a:p>
        </p:txBody>
      </p:sp>
    </p:spTree>
    <p:extLst>
      <p:ext uri="{BB962C8B-B14F-4D97-AF65-F5344CB8AC3E}">
        <p14:creationId xmlns:p14="http://schemas.microsoft.com/office/powerpoint/2010/main" val="996635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 animBg="1"/>
      <p:bldP spid="44" grpId="0" animBg="1"/>
      <p:bldP spid="80" grpId="0"/>
      <p:bldP spid="81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573</TotalTime>
  <Words>108</Words>
  <Application>Microsoft Office PowerPoint</Application>
  <PresentationFormat>Affichage à l'écran (4:3)</PresentationFormat>
  <Paragraphs>63</Paragraphs>
  <Slides>11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11</vt:i4>
      </vt:variant>
    </vt:vector>
  </HeadingPairs>
  <TitlesOfParts>
    <vt:vector size="17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Observe</vt:lpstr>
      <vt:lpstr>Observe</vt:lpstr>
      <vt:lpstr>Complète.</vt:lpstr>
      <vt:lpstr>Correction </vt:lpstr>
      <vt:lpstr>Complète.</vt:lpstr>
      <vt:lpstr>Correction </vt:lpstr>
      <vt:lpstr>Complète.</vt:lpstr>
      <vt:lpstr>Correction </vt:lpstr>
      <vt:lpstr>Complète.</vt:lpstr>
      <vt:lpstr>Correction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Marie DE NICOLO</cp:lastModifiedBy>
  <cp:revision>53</cp:revision>
  <dcterms:created xsi:type="dcterms:W3CDTF">2023-02-07T14:55:57Z</dcterms:created>
  <dcterms:modified xsi:type="dcterms:W3CDTF">2025-09-14T13:14:08Z</dcterms:modified>
</cp:coreProperties>
</file>