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8"/>
  </p:notesMasterIdLst>
  <p:handoutMasterIdLst>
    <p:handoutMasterId r:id="rId19"/>
  </p:handoutMasterIdLst>
  <p:sldIdLst>
    <p:sldId id="311" r:id="rId2"/>
    <p:sldId id="296" r:id="rId3"/>
    <p:sldId id="297" r:id="rId4"/>
    <p:sldId id="298" r:id="rId5"/>
    <p:sldId id="299" r:id="rId6"/>
    <p:sldId id="300" r:id="rId7"/>
    <p:sldId id="301" r:id="rId8"/>
    <p:sldId id="302" r:id="rId9"/>
    <p:sldId id="303" r:id="rId10"/>
    <p:sldId id="304" r:id="rId11"/>
    <p:sldId id="305" r:id="rId12"/>
    <p:sldId id="306" r:id="rId13"/>
    <p:sldId id="307" r:id="rId14"/>
    <p:sldId id="308" r:id="rId15"/>
    <p:sldId id="309" r:id="rId16"/>
    <p:sldId id="310" r:id="rId1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47" d="100"/>
          <a:sy n="47" d="100"/>
        </p:scale>
        <p:origin x="21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E0F58C-462D-42C9-8716-D13FECEC9A30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C3DB5-4DF7-4FC3-A87C-A5E4505A73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8336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104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4D00AC-F13E-D544-50A4-89C41700C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1DA6F06-E2AA-28A3-20A0-B22C0C6A4E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C9D9C22-7C28-FB00-6A15-60CF1B60232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2">
            <a:extLst>
              <a:ext uri="{FF2B5EF4-FFF2-40B4-BE49-F238E27FC236}">
                <a16:creationId xmlns:a16="http://schemas.microsoft.com/office/drawing/2014/main" id="{584AA505-2CED-90F8-DAE5-6B01EDE655B2}"/>
              </a:ext>
            </a:extLst>
          </p:cNvPr>
          <p:cNvSpPr txBox="1">
            <a:spLocks/>
          </p:cNvSpPr>
          <p:nvPr/>
        </p:nvSpPr>
        <p:spPr>
          <a:xfrm>
            <a:off x="195309" y="1322773"/>
            <a:ext cx="8320041" cy="48541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1/8</a:t>
            </a:r>
            <a:endParaRPr lang="fr-FR" dirty="0"/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87D1F7CC-4032-3D04-1533-D9BE6F4B1D06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B061B0C6-A3F6-39A8-43BA-CAD3B74130A0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C3F69ECB-19F8-2626-C615-CAEFE56A8522}"/>
                </a:ext>
              </a:extLst>
            </p:cNvPr>
            <p:cNvSpPr txBox="1"/>
            <p:nvPr/>
          </p:nvSpPr>
          <p:spPr>
            <a:xfrm>
              <a:off x="1523194" y="3006877"/>
              <a:ext cx="6097611" cy="20005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calcule le produit d’un nombre compris entre 11 et 19 par un nombre inférieur à 10</a:t>
              </a:r>
            </a:p>
          </p:txBody>
        </p:sp>
        <p:pic>
          <p:nvPicPr>
            <p:cNvPr id="8" name="Image 7">
              <a:extLst>
                <a:ext uri="{FF2B5EF4-FFF2-40B4-BE49-F238E27FC236}">
                  <a16:creationId xmlns:a16="http://schemas.microsoft.com/office/drawing/2014/main" id="{0826A7AE-559B-4D4E-B64C-71E9140D18B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83567765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EDE0CA-B255-C055-A1F8-E449F2615F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B60F730-458B-CF8B-ECF6-394673461E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3BB1BA2C-A7B8-E73C-2378-A1CB00C7AB5C}"/>
              </a:ext>
            </a:extLst>
          </p:cNvPr>
          <p:cNvSpPr txBox="1"/>
          <p:nvPr/>
        </p:nvSpPr>
        <p:spPr>
          <a:xfrm>
            <a:off x="588736" y="1744091"/>
            <a:ext cx="34842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16 × </a:t>
            </a:r>
            <a:r>
              <a:rPr lang="fr-FR" sz="4800" dirty="0">
                <a:solidFill>
                  <a:srgbClr val="00B050"/>
                </a:solidFill>
              </a:rPr>
              <a:t>2</a:t>
            </a:r>
            <a:r>
              <a:rPr lang="fr-FR" sz="4800" dirty="0"/>
              <a:t> = …</a:t>
            </a:r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5C8002B4-8463-ED59-1024-C9F94A10D84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E1FE6612-1E95-FC7D-9CD4-11DB54D791D1}"/>
              </a:ext>
            </a:extLst>
          </p:cNvPr>
          <p:cNvSpPr txBox="1"/>
          <p:nvPr/>
        </p:nvSpPr>
        <p:spPr>
          <a:xfrm>
            <a:off x="2970530" y="1744090"/>
            <a:ext cx="4867184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0070C0"/>
                </a:solidFill>
              </a:rPr>
              <a:t>10</a:t>
            </a:r>
            <a:r>
              <a:rPr lang="fr-FR" sz="4800" dirty="0"/>
              <a:t> × </a:t>
            </a:r>
            <a:r>
              <a:rPr lang="fr-FR" sz="4800" dirty="0">
                <a:solidFill>
                  <a:srgbClr val="00B050"/>
                </a:solidFill>
              </a:rPr>
              <a:t>2</a:t>
            </a:r>
            <a:r>
              <a:rPr lang="fr-FR" sz="4800" dirty="0"/>
              <a:t> + </a:t>
            </a:r>
            <a:r>
              <a:rPr lang="fr-FR" sz="4800" dirty="0">
                <a:solidFill>
                  <a:srgbClr val="0070C0"/>
                </a:solidFill>
              </a:rPr>
              <a:t>6</a:t>
            </a:r>
            <a:r>
              <a:rPr lang="fr-FR" sz="4800" dirty="0"/>
              <a:t> × </a:t>
            </a:r>
            <a:r>
              <a:rPr lang="fr-FR" sz="4800" dirty="0">
                <a:solidFill>
                  <a:srgbClr val="00B050"/>
                </a:solidFill>
              </a:rPr>
              <a:t>2</a:t>
            </a:r>
            <a:r>
              <a:rPr lang="fr-FR" sz="4800" dirty="0"/>
              <a:t> = …</a:t>
            </a:r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E181D21C-D2CE-52E8-367A-DB091FDD89F0}"/>
              </a:ext>
            </a:extLst>
          </p:cNvPr>
          <p:cNvGrpSpPr/>
          <p:nvPr/>
        </p:nvGrpSpPr>
        <p:grpSpPr>
          <a:xfrm>
            <a:off x="3313136" y="2491894"/>
            <a:ext cx="1519645" cy="898281"/>
            <a:chOff x="3313136" y="2491894"/>
            <a:chExt cx="1519645" cy="898281"/>
          </a:xfrm>
        </p:grpSpPr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DEF5172E-1A74-D3C2-7AF5-6C416ECFC466}"/>
                </a:ext>
              </a:extLst>
            </p:cNvPr>
            <p:cNvSpPr txBox="1"/>
            <p:nvPr/>
          </p:nvSpPr>
          <p:spPr>
            <a:xfrm>
              <a:off x="3714383" y="2805400"/>
              <a:ext cx="7171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3200" dirty="0">
                  <a:solidFill>
                    <a:srgbClr val="0070C0"/>
                  </a:solidFill>
                </a:rPr>
                <a:t>20</a:t>
              </a:r>
            </a:p>
          </p:txBody>
        </p:sp>
        <p:sp>
          <p:nvSpPr>
            <p:cNvPr id="5" name="Accolade ouvrante 4">
              <a:extLst>
                <a:ext uri="{FF2B5EF4-FFF2-40B4-BE49-F238E27FC236}">
                  <a16:creationId xmlns:a16="http://schemas.microsoft.com/office/drawing/2014/main" id="{06B5DC3A-83E4-68BA-E76D-EF4337ABF42B}"/>
                </a:ext>
              </a:extLst>
            </p:cNvPr>
            <p:cNvSpPr/>
            <p:nvPr/>
          </p:nvSpPr>
          <p:spPr>
            <a:xfrm rot="16200000">
              <a:off x="3916206" y="1888824"/>
              <a:ext cx="313506" cy="1519645"/>
            </a:xfrm>
            <a:prstGeom prst="leftBrace">
              <a:avLst>
                <a:gd name="adj1" fmla="val 35000"/>
                <a:gd name="adj2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7" name="Groupe 6">
            <a:extLst>
              <a:ext uri="{FF2B5EF4-FFF2-40B4-BE49-F238E27FC236}">
                <a16:creationId xmlns:a16="http://schemas.microsoft.com/office/drawing/2014/main" id="{292F9A89-5E90-BD90-B1E9-5E96A9C7BCEB}"/>
              </a:ext>
            </a:extLst>
          </p:cNvPr>
          <p:cNvGrpSpPr/>
          <p:nvPr/>
        </p:nvGrpSpPr>
        <p:grpSpPr>
          <a:xfrm>
            <a:off x="5175388" y="2493772"/>
            <a:ext cx="1519645" cy="898281"/>
            <a:chOff x="3313136" y="2491894"/>
            <a:chExt cx="1519645" cy="898281"/>
          </a:xfrm>
        </p:grpSpPr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AD512141-BA5D-B579-C266-D5E2825B1E25}"/>
                </a:ext>
              </a:extLst>
            </p:cNvPr>
            <p:cNvSpPr txBox="1"/>
            <p:nvPr/>
          </p:nvSpPr>
          <p:spPr>
            <a:xfrm>
              <a:off x="3714383" y="2805400"/>
              <a:ext cx="7171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3200" dirty="0">
                  <a:solidFill>
                    <a:srgbClr val="0070C0"/>
                  </a:solidFill>
                </a:rPr>
                <a:t>12</a:t>
              </a:r>
            </a:p>
          </p:txBody>
        </p:sp>
        <p:sp>
          <p:nvSpPr>
            <p:cNvPr id="9" name="Accolade ouvrante 8">
              <a:extLst>
                <a:ext uri="{FF2B5EF4-FFF2-40B4-BE49-F238E27FC236}">
                  <a16:creationId xmlns:a16="http://schemas.microsoft.com/office/drawing/2014/main" id="{674448B2-466E-915B-D066-84F29ACCE1F6}"/>
                </a:ext>
              </a:extLst>
            </p:cNvPr>
            <p:cNvSpPr/>
            <p:nvPr/>
          </p:nvSpPr>
          <p:spPr>
            <a:xfrm rot="16200000">
              <a:off x="3916206" y="1888824"/>
              <a:ext cx="313506" cy="1519645"/>
            </a:xfrm>
            <a:prstGeom prst="leftBrace">
              <a:avLst>
                <a:gd name="adj1" fmla="val 35000"/>
                <a:gd name="adj2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0" name="ZoneTexte 9">
            <a:extLst>
              <a:ext uri="{FF2B5EF4-FFF2-40B4-BE49-F238E27FC236}">
                <a16:creationId xmlns:a16="http://schemas.microsoft.com/office/drawing/2014/main" id="{42568DE3-7145-67F8-8F5A-1B870FCF36C4}"/>
              </a:ext>
            </a:extLst>
          </p:cNvPr>
          <p:cNvSpPr txBox="1"/>
          <p:nvPr/>
        </p:nvSpPr>
        <p:spPr>
          <a:xfrm>
            <a:off x="7037640" y="1744090"/>
            <a:ext cx="861718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FF0000"/>
                </a:solidFill>
              </a:rPr>
              <a:t>32</a:t>
            </a:r>
          </a:p>
        </p:txBody>
      </p:sp>
    </p:spTree>
    <p:extLst>
      <p:ext uri="{BB962C8B-B14F-4D97-AF65-F5344CB8AC3E}">
        <p14:creationId xmlns:p14="http://schemas.microsoft.com/office/powerpoint/2010/main" val="3165775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3718B0-418D-B7B7-6670-447E06B129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18D7A4A-A83A-34FE-8AB5-0902BFD7BBB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Calcule.</a:t>
            </a:r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00F31A9B-6049-ABA4-4CB8-3B60F9A2EE8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13C759C8-D47C-DF2A-AD1B-36614A659D37}"/>
              </a:ext>
            </a:extLst>
          </p:cNvPr>
          <p:cNvSpPr txBox="1"/>
          <p:nvPr/>
        </p:nvSpPr>
        <p:spPr>
          <a:xfrm>
            <a:off x="588736" y="1744091"/>
            <a:ext cx="34842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18 × </a:t>
            </a:r>
            <a:r>
              <a:rPr lang="fr-FR" sz="4800" dirty="0">
                <a:solidFill>
                  <a:srgbClr val="00B050"/>
                </a:solidFill>
              </a:rPr>
              <a:t>5</a:t>
            </a:r>
            <a:r>
              <a:rPr lang="fr-FR" sz="4800" dirty="0"/>
              <a:t> = …</a:t>
            </a:r>
          </a:p>
        </p:txBody>
      </p:sp>
    </p:spTree>
    <p:extLst>
      <p:ext uri="{BB962C8B-B14F-4D97-AF65-F5344CB8AC3E}">
        <p14:creationId xmlns:p14="http://schemas.microsoft.com/office/powerpoint/2010/main" val="316643628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67913A-D260-9ACF-631A-0AF2EB4DFF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A42739F-586A-A576-3E7A-DFDD7ECDA02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A8282A3E-EE2B-03E3-C314-E0AC10AEDDC5}"/>
              </a:ext>
            </a:extLst>
          </p:cNvPr>
          <p:cNvSpPr txBox="1"/>
          <p:nvPr/>
        </p:nvSpPr>
        <p:spPr>
          <a:xfrm>
            <a:off x="588736" y="1744091"/>
            <a:ext cx="34842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18 × </a:t>
            </a:r>
            <a:r>
              <a:rPr lang="fr-FR" sz="4800" dirty="0">
                <a:solidFill>
                  <a:srgbClr val="00B050"/>
                </a:solidFill>
              </a:rPr>
              <a:t>5</a:t>
            </a:r>
            <a:r>
              <a:rPr lang="fr-FR" sz="4800" dirty="0"/>
              <a:t> = …</a:t>
            </a:r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BFC7FFA0-E3FF-8A0D-2A07-86D9C394A4D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A40FDCEB-D4C9-7DDF-34B4-6E1EC23D888C}"/>
              </a:ext>
            </a:extLst>
          </p:cNvPr>
          <p:cNvSpPr txBox="1"/>
          <p:nvPr/>
        </p:nvSpPr>
        <p:spPr>
          <a:xfrm>
            <a:off x="588736" y="2707678"/>
            <a:ext cx="20316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70C0"/>
                </a:solidFill>
              </a:rPr>
              <a:t>18 = 10 + 8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49C47045-3EBD-28AC-84BF-915CCF97AA68}"/>
              </a:ext>
            </a:extLst>
          </p:cNvPr>
          <p:cNvSpPr txBox="1"/>
          <p:nvPr/>
        </p:nvSpPr>
        <p:spPr>
          <a:xfrm>
            <a:off x="2970530" y="1744090"/>
            <a:ext cx="4867184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0070C0"/>
                </a:solidFill>
              </a:rPr>
              <a:t>10</a:t>
            </a:r>
            <a:r>
              <a:rPr lang="fr-FR" sz="4800" dirty="0"/>
              <a:t> × </a:t>
            </a:r>
            <a:r>
              <a:rPr lang="fr-FR" sz="4800" dirty="0">
                <a:solidFill>
                  <a:srgbClr val="00B050"/>
                </a:solidFill>
              </a:rPr>
              <a:t>5</a:t>
            </a:r>
            <a:r>
              <a:rPr lang="fr-FR" sz="4800" dirty="0"/>
              <a:t> + </a:t>
            </a:r>
            <a:r>
              <a:rPr lang="fr-FR" sz="4800" dirty="0">
                <a:solidFill>
                  <a:srgbClr val="0070C0"/>
                </a:solidFill>
              </a:rPr>
              <a:t>8</a:t>
            </a:r>
            <a:r>
              <a:rPr lang="fr-FR" sz="4800" dirty="0"/>
              <a:t> × </a:t>
            </a:r>
            <a:r>
              <a:rPr lang="fr-FR" sz="4800" dirty="0">
                <a:solidFill>
                  <a:srgbClr val="00B050"/>
                </a:solidFill>
              </a:rPr>
              <a:t>5</a:t>
            </a:r>
            <a:r>
              <a:rPr lang="fr-FR" sz="4800" dirty="0"/>
              <a:t> = …</a:t>
            </a:r>
          </a:p>
        </p:txBody>
      </p:sp>
    </p:spTree>
    <p:extLst>
      <p:ext uri="{BB962C8B-B14F-4D97-AF65-F5344CB8AC3E}">
        <p14:creationId xmlns:p14="http://schemas.microsoft.com/office/powerpoint/2010/main" val="1376382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3F19161-5E07-AC69-88F1-8762A852BFC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E9FE965-0F98-A77A-23D8-7F6EF9312A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1DA2F5EB-2E94-E601-7DF2-9F0B18AB4AC6}"/>
              </a:ext>
            </a:extLst>
          </p:cNvPr>
          <p:cNvSpPr txBox="1"/>
          <p:nvPr/>
        </p:nvSpPr>
        <p:spPr>
          <a:xfrm>
            <a:off x="588736" y="1744091"/>
            <a:ext cx="34842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18 × </a:t>
            </a:r>
            <a:r>
              <a:rPr lang="fr-FR" sz="4800" dirty="0">
                <a:solidFill>
                  <a:srgbClr val="00B050"/>
                </a:solidFill>
              </a:rPr>
              <a:t>5</a:t>
            </a:r>
            <a:r>
              <a:rPr lang="fr-FR" sz="4800" dirty="0"/>
              <a:t> = …</a:t>
            </a:r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53EE8268-F072-B88C-FF22-86B4E879D0D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DEF50E71-E933-3468-F132-40DC4C75E3B6}"/>
              </a:ext>
            </a:extLst>
          </p:cNvPr>
          <p:cNvSpPr txBox="1"/>
          <p:nvPr/>
        </p:nvSpPr>
        <p:spPr>
          <a:xfrm>
            <a:off x="2970530" y="1744090"/>
            <a:ext cx="4867184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0070C0"/>
                </a:solidFill>
              </a:rPr>
              <a:t>10</a:t>
            </a:r>
            <a:r>
              <a:rPr lang="fr-FR" sz="4800" dirty="0"/>
              <a:t> × </a:t>
            </a:r>
            <a:r>
              <a:rPr lang="fr-FR" sz="4800" dirty="0">
                <a:solidFill>
                  <a:srgbClr val="00B050"/>
                </a:solidFill>
              </a:rPr>
              <a:t>5</a:t>
            </a:r>
            <a:r>
              <a:rPr lang="fr-FR" sz="4800" dirty="0"/>
              <a:t> + </a:t>
            </a:r>
            <a:r>
              <a:rPr lang="fr-FR" sz="4800" dirty="0">
                <a:solidFill>
                  <a:srgbClr val="0070C0"/>
                </a:solidFill>
              </a:rPr>
              <a:t>8</a:t>
            </a:r>
            <a:r>
              <a:rPr lang="fr-FR" sz="4800" dirty="0"/>
              <a:t> × </a:t>
            </a:r>
            <a:r>
              <a:rPr lang="fr-FR" sz="4800" dirty="0">
                <a:solidFill>
                  <a:srgbClr val="00B050"/>
                </a:solidFill>
              </a:rPr>
              <a:t>5</a:t>
            </a:r>
            <a:r>
              <a:rPr lang="fr-FR" sz="4800" dirty="0"/>
              <a:t> = …</a:t>
            </a:r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A68EB45E-FF2E-1EEE-44AD-E7F201B403BE}"/>
              </a:ext>
            </a:extLst>
          </p:cNvPr>
          <p:cNvGrpSpPr/>
          <p:nvPr/>
        </p:nvGrpSpPr>
        <p:grpSpPr>
          <a:xfrm>
            <a:off x="3313136" y="2491894"/>
            <a:ext cx="1519645" cy="898281"/>
            <a:chOff x="3313136" y="2491894"/>
            <a:chExt cx="1519645" cy="898281"/>
          </a:xfrm>
        </p:grpSpPr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22FA6C50-1714-EA19-D4A3-494932C3234F}"/>
                </a:ext>
              </a:extLst>
            </p:cNvPr>
            <p:cNvSpPr txBox="1"/>
            <p:nvPr/>
          </p:nvSpPr>
          <p:spPr>
            <a:xfrm>
              <a:off x="3714383" y="2805400"/>
              <a:ext cx="7171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3200" dirty="0">
                  <a:solidFill>
                    <a:srgbClr val="0070C0"/>
                  </a:solidFill>
                </a:rPr>
                <a:t>50</a:t>
              </a:r>
            </a:p>
          </p:txBody>
        </p:sp>
        <p:sp>
          <p:nvSpPr>
            <p:cNvPr id="5" name="Accolade ouvrante 4">
              <a:extLst>
                <a:ext uri="{FF2B5EF4-FFF2-40B4-BE49-F238E27FC236}">
                  <a16:creationId xmlns:a16="http://schemas.microsoft.com/office/drawing/2014/main" id="{A16B2697-02C3-5E4D-5458-299CC794894B}"/>
                </a:ext>
              </a:extLst>
            </p:cNvPr>
            <p:cNvSpPr/>
            <p:nvPr/>
          </p:nvSpPr>
          <p:spPr>
            <a:xfrm rot="16200000">
              <a:off x="3916206" y="1888824"/>
              <a:ext cx="313506" cy="1519645"/>
            </a:xfrm>
            <a:prstGeom prst="leftBrace">
              <a:avLst>
                <a:gd name="adj1" fmla="val 35000"/>
                <a:gd name="adj2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7" name="Groupe 6">
            <a:extLst>
              <a:ext uri="{FF2B5EF4-FFF2-40B4-BE49-F238E27FC236}">
                <a16:creationId xmlns:a16="http://schemas.microsoft.com/office/drawing/2014/main" id="{2D8E0AB3-03BE-DE20-6E09-41D72C2D981E}"/>
              </a:ext>
            </a:extLst>
          </p:cNvPr>
          <p:cNvGrpSpPr/>
          <p:nvPr/>
        </p:nvGrpSpPr>
        <p:grpSpPr>
          <a:xfrm>
            <a:off x="5175388" y="2493772"/>
            <a:ext cx="1519645" cy="898281"/>
            <a:chOff x="3313136" y="2491894"/>
            <a:chExt cx="1519645" cy="898281"/>
          </a:xfrm>
        </p:grpSpPr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23DF8FEB-678E-7576-8773-14282565ECF7}"/>
                </a:ext>
              </a:extLst>
            </p:cNvPr>
            <p:cNvSpPr txBox="1"/>
            <p:nvPr/>
          </p:nvSpPr>
          <p:spPr>
            <a:xfrm>
              <a:off x="3714383" y="2805400"/>
              <a:ext cx="7171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3200" dirty="0">
                  <a:solidFill>
                    <a:srgbClr val="0070C0"/>
                  </a:solidFill>
                </a:rPr>
                <a:t>40</a:t>
              </a:r>
            </a:p>
          </p:txBody>
        </p:sp>
        <p:sp>
          <p:nvSpPr>
            <p:cNvPr id="9" name="Accolade ouvrante 8">
              <a:extLst>
                <a:ext uri="{FF2B5EF4-FFF2-40B4-BE49-F238E27FC236}">
                  <a16:creationId xmlns:a16="http://schemas.microsoft.com/office/drawing/2014/main" id="{72EC34CC-75E5-05B6-732C-A4DA252E5339}"/>
                </a:ext>
              </a:extLst>
            </p:cNvPr>
            <p:cNvSpPr/>
            <p:nvPr/>
          </p:nvSpPr>
          <p:spPr>
            <a:xfrm rot="16200000">
              <a:off x="3916206" y="1888824"/>
              <a:ext cx="313506" cy="1519645"/>
            </a:xfrm>
            <a:prstGeom prst="leftBrace">
              <a:avLst>
                <a:gd name="adj1" fmla="val 35000"/>
                <a:gd name="adj2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0" name="ZoneTexte 9">
            <a:extLst>
              <a:ext uri="{FF2B5EF4-FFF2-40B4-BE49-F238E27FC236}">
                <a16:creationId xmlns:a16="http://schemas.microsoft.com/office/drawing/2014/main" id="{63FE1A18-B867-005C-D265-AC57D6A39F15}"/>
              </a:ext>
            </a:extLst>
          </p:cNvPr>
          <p:cNvSpPr txBox="1"/>
          <p:nvPr/>
        </p:nvSpPr>
        <p:spPr>
          <a:xfrm>
            <a:off x="7037640" y="1744090"/>
            <a:ext cx="861718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FF0000"/>
                </a:solidFill>
              </a:rPr>
              <a:t>90</a:t>
            </a:r>
          </a:p>
        </p:txBody>
      </p:sp>
    </p:spTree>
    <p:extLst>
      <p:ext uri="{BB962C8B-B14F-4D97-AF65-F5344CB8AC3E}">
        <p14:creationId xmlns:p14="http://schemas.microsoft.com/office/powerpoint/2010/main" val="1639612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D9018F-9B77-B6FB-786F-31BCF69D68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4BCE1A2-95D1-F8AF-94B1-BA33CC03F9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Calcule.</a:t>
            </a:r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39E1F2F5-8F64-B811-BDA9-43ADBDF85AF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A333070F-02AC-C8D7-48E7-3748CE1C3DD1}"/>
              </a:ext>
            </a:extLst>
          </p:cNvPr>
          <p:cNvSpPr txBox="1"/>
          <p:nvPr/>
        </p:nvSpPr>
        <p:spPr>
          <a:xfrm>
            <a:off x="588736" y="1744091"/>
            <a:ext cx="34842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11 × </a:t>
            </a:r>
            <a:r>
              <a:rPr lang="fr-FR" sz="4800" dirty="0">
                <a:solidFill>
                  <a:srgbClr val="00B050"/>
                </a:solidFill>
              </a:rPr>
              <a:t>7</a:t>
            </a:r>
            <a:r>
              <a:rPr lang="fr-FR" sz="4800" dirty="0"/>
              <a:t> = …</a:t>
            </a:r>
          </a:p>
        </p:txBody>
      </p:sp>
    </p:spTree>
    <p:extLst>
      <p:ext uri="{BB962C8B-B14F-4D97-AF65-F5344CB8AC3E}">
        <p14:creationId xmlns:p14="http://schemas.microsoft.com/office/powerpoint/2010/main" val="654651622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C758300-F8C3-84B0-DE62-7C7B4C8BD3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F3BE74C-87E1-A59A-6223-8900C4FC43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65471C89-9B51-F6D3-874F-289371713693}"/>
              </a:ext>
            </a:extLst>
          </p:cNvPr>
          <p:cNvSpPr txBox="1"/>
          <p:nvPr/>
        </p:nvSpPr>
        <p:spPr>
          <a:xfrm>
            <a:off x="588736" y="1744091"/>
            <a:ext cx="34842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11 × </a:t>
            </a:r>
            <a:r>
              <a:rPr lang="fr-FR" sz="4800" dirty="0">
                <a:solidFill>
                  <a:srgbClr val="00B050"/>
                </a:solidFill>
              </a:rPr>
              <a:t>7</a:t>
            </a:r>
            <a:r>
              <a:rPr lang="fr-FR" sz="4800" dirty="0"/>
              <a:t> = …</a:t>
            </a:r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372039ED-4BA1-9F9B-9F3D-981775ADE1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0A5ADA69-CA97-948F-009C-5B9C9BB3FB9B}"/>
              </a:ext>
            </a:extLst>
          </p:cNvPr>
          <p:cNvSpPr txBox="1"/>
          <p:nvPr/>
        </p:nvSpPr>
        <p:spPr>
          <a:xfrm>
            <a:off x="588736" y="2707678"/>
            <a:ext cx="20316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70C0"/>
                </a:solidFill>
              </a:rPr>
              <a:t>11 = 10 + 1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35915AE0-C116-6AC2-47B3-51861AEB1A54}"/>
              </a:ext>
            </a:extLst>
          </p:cNvPr>
          <p:cNvSpPr txBox="1"/>
          <p:nvPr/>
        </p:nvSpPr>
        <p:spPr>
          <a:xfrm>
            <a:off x="2970530" y="1744090"/>
            <a:ext cx="4867184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0070C0"/>
                </a:solidFill>
              </a:rPr>
              <a:t>10</a:t>
            </a:r>
            <a:r>
              <a:rPr lang="fr-FR" sz="4800" dirty="0"/>
              <a:t> × </a:t>
            </a:r>
            <a:r>
              <a:rPr lang="fr-FR" sz="4800" dirty="0">
                <a:solidFill>
                  <a:srgbClr val="00B050"/>
                </a:solidFill>
              </a:rPr>
              <a:t>7</a:t>
            </a:r>
            <a:r>
              <a:rPr lang="fr-FR" sz="4800" dirty="0"/>
              <a:t> + </a:t>
            </a:r>
            <a:r>
              <a:rPr lang="fr-FR" sz="4800" dirty="0">
                <a:solidFill>
                  <a:srgbClr val="0070C0"/>
                </a:solidFill>
              </a:rPr>
              <a:t>1</a:t>
            </a:r>
            <a:r>
              <a:rPr lang="fr-FR" sz="4800" dirty="0"/>
              <a:t> × </a:t>
            </a:r>
            <a:r>
              <a:rPr lang="fr-FR" sz="4800" dirty="0">
                <a:solidFill>
                  <a:srgbClr val="00B050"/>
                </a:solidFill>
              </a:rPr>
              <a:t>7</a:t>
            </a:r>
            <a:r>
              <a:rPr lang="fr-FR" sz="4800" dirty="0"/>
              <a:t> = …</a:t>
            </a:r>
          </a:p>
        </p:txBody>
      </p:sp>
    </p:spTree>
    <p:extLst>
      <p:ext uri="{BB962C8B-B14F-4D97-AF65-F5344CB8AC3E}">
        <p14:creationId xmlns:p14="http://schemas.microsoft.com/office/powerpoint/2010/main" val="3884549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52EAA75-D99B-A33C-783E-73F7B656237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A4EA628-9CE6-26EA-06F7-3D4A97B3D0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86EF5E5B-0D1A-012B-3FF6-2D8A2390B7ED}"/>
              </a:ext>
            </a:extLst>
          </p:cNvPr>
          <p:cNvSpPr txBox="1"/>
          <p:nvPr/>
        </p:nvSpPr>
        <p:spPr>
          <a:xfrm>
            <a:off x="588736" y="1744091"/>
            <a:ext cx="34842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11 × </a:t>
            </a:r>
            <a:r>
              <a:rPr lang="fr-FR" sz="4800" dirty="0">
                <a:solidFill>
                  <a:srgbClr val="00B050"/>
                </a:solidFill>
              </a:rPr>
              <a:t>7</a:t>
            </a:r>
            <a:r>
              <a:rPr lang="fr-FR" sz="4800" dirty="0"/>
              <a:t> = …</a:t>
            </a:r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0912B0FC-6494-9BF6-7410-7D6C070CF9E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8C50F26-106C-C226-455F-9A29FD2D2BBA}"/>
              </a:ext>
            </a:extLst>
          </p:cNvPr>
          <p:cNvSpPr txBox="1"/>
          <p:nvPr/>
        </p:nvSpPr>
        <p:spPr>
          <a:xfrm>
            <a:off x="2970530" y="1744090"/>
            <a:ext cx="4867184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0070C0"/>
                </a:solidFill>
              </a:rPr>
              <a:t>10</a:t>
            </a:r>
            <a:r>
              <a:rPr lang="fr-FR" sz="4800" dirty="0"/>
              <a:t> × </a:t>
            </a:r>
            <a:r>
              <a:rPr lang="fr-FR" sz="4800" dirty="0">
                <a:solidFill>
                  <a:srgbClr val="00B050"/>
                </a:solidFill>
              </a:rPr>
              <a:t>7</a:t>
            </a:r>
            <a:r>
              <a:rPr lang="fr-FR" sz="4800" dirty="0"/>
              <a:t> + </a:t>
            </a:r>
            <a:r>
              <a:rPr lang="fr-FR" sz="4800" dirty="0">
                <a:solidFill>
                  <a:srgbClr val="0070C0"/>
                </a:solidFill>
              </a:rPr>
              <a:t>1</a:t>
            </a:r>
            <a:r>
              <a:rPr lang="fr-FR" sz="4800" dirty="0"/>
              <a:t> × </a:t>
            </a:r>
            <a:r>
              <a:rPr lang="fr-FR" sz="4800" dirty="0">
                <a:solidFill>
                  <a:srgbClr val="00B050"/>
                </a:solidFill>
              </a:rPr>
              <a:t>7</a:t>
            </a:r>
            <a:r>
              <a:rPr lang="fr-FR" sz="4800" dirty="0"/>
              <a:t> = …</a:t>
            </a:r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BD491D2E-DC0E-34AC-1C4E-FEDF9F2E9EB1}"/>
              </a:ext>
            </a:extLst>
          </p:cNvPr>
          <p:cNvGrpSpPr/>
          <p:nvPr/>
        </p:nvGrpSpPr>
        <p:grpSpPr>
          <a:xfrm>
            <a:off x="3313136" y="2491894"/>
            <a:ext cx="1519645" cy="898281"/>
            <a:chOff x="3313136" y="2491894"/>
            <a:chExt cx="1519645" cy="898281"/>
          </a:xfrm>
        </p:grpSpPr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C303EDF2-92F5-015B-C0F8-FC96D4619628}"/>
                </a:ext>
              </a:extLst>
            </p:cNvPr>
            <p:cNvSpPr txBox="1"/>
            <p:nvPr/>
          </p:nvSpPr>
          <p:spPr>
            <a:xfrm>
              <a:off x="3714383" y="2805400"/>
              <a:ext cx="7171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3200" dirty="0">
                  <a:solidFill>
                    <a:srgbClr val="0070C0"/>
                  </a:solidFill>
                </a:rPr>
                <a:t>70</a:t>
              </a:r>
            </a:p>
          </p:txBody>
        </p:sp>
        <p:sp>
          <p:nvSpPr>
            <p:cNvPr id="5" name="Accolade ouvrante 4">
              <a:extLst>
                <a:ext uri="{FF2B5EF4-FFF2-40B4-BE49-F238E27FC236}">
                  <a16:creationId xmlns:a16="http://schemas.microsoft.com/office/drawing/2014/main" id="{B8CB31DC-7C9E-EEF4-F50A-B3D9DC437DF9}"/>
                </a:ext>
              </a:extLst>
            </p:cNvPr>
            <p:cNvSpPr/>
            <p:nvPr/>
          </p:nvSpPr>
          <p:spPr>
            <a:xfrm rot="16200000">
              <a:off x="3916206" y="1888824"/>
              <a:ext cx="313506" cy="1519645"/>
            </a:xfrm>
            <a:prstGeom prst="leftBrace">
              <a:avLst>
                <a:gd name="adj1" fmla="val 35000"/>
                <a:gd name="adj2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7" name="Groupe 6">
            <a:extLst>
              <a:ext uri="{FF2B5EF4-FFF2-40B4-BE49-F238E27FC236}">
                <a16:creationId xmlns:a16="http://schemas.microsoft.com/office/drawing/2014/main" id="{B57723AF-0F5A-A67A-5FC3-341CA0DC77E7}"/>
              </a:ext>
            </a:extLst>
          </p:cNvPr>
          <p:cNvGrpSpPr/>
          <p:nvPr/>
        </p:nvGrpSpPr>
        <p:grpSpPr>
          <a:xfrm>
            <a:off x="5175388" y="2493772"/>
            <a:ext cx="1519645" cy="898281"/>
            <a:chOff x="3313136" y="2491894"/>
            <a:chExt cx="1519645" cy="898281"/>
          </a:xfrm>
        </p:grpSpPr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93F9130C-D8EA-0D70-BE30-2B88A0D90585}"/>
                </a:ext>
              </a:extLst>
            </p:cNvPr>
            <p:cNvSpPr txBox="1"/>
            <p:nvPr/>
          </p:nvSpPr>
          <p:spPr>
            <a:xfrm>
              <a:off x="3714383" y="2805400"/>
              <a:ext cx="7171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3200" dirty="0">
                  <a:solidFill>
                    <a:srgbClr val="0070C0"/>
                  </a:solidFill>
                </a:rPr>
                <a:t>7</a:t>
              </a:r>
            </a:p>
          </p:txBody>
        </p:sp>
        <p:sp>
          <p:nvSpPr>
            <p:cNvPr id="9" name="Accolade ouvrante 8">
              <a:extLst>
                <a:ext uri="{FF2B5EF4-FFF2-40B4-BE49-F238E27FC236}">
                  <a16:creationId xmlns:a16="http://schemas.microsoft.com/office/drawing/2014/main" id="{D6CBC4CA-58FD-C4D0-C852-98BFB73C0452}"/>
                </a:ext>
              </a:extLst>
            </p:cNvPr>
            <p:cNvSpPr/>
            <p:nvPr/>
          </p:nvSpPr>
          <p:spPr>
            <a:xfrm rot="16200000">
              <a:off x="3916206" y="1888824"/>
              <a:ext cx="313506" cy="1519645"/>
            </a:xfrm>
            <a:prstGeom prst="leftBrace">
              <a:avLst>
                <a:gd name="adj1" fmla="val 35000"/>
                <a:gd name="adj2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0" name="ZoneTexte 9">
            <a:extLst>
              <a:ext uri="{FF2B5EF4-FFF2-40B4-BE49-F238E27FC236}">
                <a16:creationId xmlns:a16="http://schemas.microsoft.com/office/drawing/2014/main" id="{74326FFE-1A49-DC65-1AC9-10D76DDB03B7}"/>
              </a:ext>
            </a:extLst>
          </p:cNvPr>
          <p:cNvSpPr txBox="1"/>
          <p:nvPr/>
        </p:nvSpPr>
        <p:spPr>
          <a:xfrm>
            <a:off x="7037640" y="1744090"/>
            <a:ext cx="861718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>
                <a:solidFill>
                  <a:srgbClr val="FF0000"/>
                </a:solidFill>
              </a:rPr>
              <a:t>77</a:t>
            </a:r>
            <a:endParaRPr lang="fr-FR" sz="48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1367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93C57E6-35B5-7428-F616-BD74331001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540EAA7-613D-6019-EAC6-2C5AFB622D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Calcule.</a:t>
            </a:r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6B21649C-C634-2000-3970-C8B8CC99C91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06285FC9-3440-24A4-DBB8-29142C53C807}"/>
              </a:ext>
            </a:extLst>
          </p:cNvPr>
          <p:cNvSpPr txBox="1"/>
          <p:nvPr/>
        </p:nvSpPr>
        <p:spPr>
          <a:xfrm>
            <a:off x="588736" y="1744091"/>
            <a:ext cx="34842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15 × </a:t>
            </a:r>
            <a:r>
              <a:rPr lang="fr-FR" sz="4800" dirty="0">
                <a:solidFill>
                  <a:srgbClr val="00B050"/>
                </a:solidFill>
              </a:rPr>
              <a:t>3</a:t>
            </a:r>
            <a:r>
              <a:rPr lang="fr-FR" sz="4800" dirty="0"/>
              <a:t> = …</a:t>
            </a:r>
          </a:p>
        </p:txBody>
      </p:sp>
    </p:spTree>
    <p:extLst>
      <p:ext uri="{BB962C8B-B14F-4D97-AF65-F5344CB8AC3E}">
        <p14:creationId xmlns:p14="http://schemas.microsoft.com/office/powerpoint/2010/main" val="26946302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3D033F1-DA74-C0D0-82F1-5017C832DD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1FB0F62-7B23-34FA-06F1-F6C461EBE1D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79F626CA-E0E2-F668-FE87-D523AC12EC0F}"/>
              </a:ext>
            </a:extLst>
          </p:cNvPr>
          <p:cNvSpPr txBox="1"/>
          <p:nvPr/>
        </p:nvSpPr>
        <p:spPr>
          <a:xfrm>
            <a:off x="588736" y="1744091"/>
            <a:ext cx="34842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15 × </a:t>
            </a:r>
            <a:r>
              <a:rPr lang="fr-FR" sz="4800" dirty="0">
                <a:solidFill>
                  <a:srgbClr val="00B050"/>
                </a:solidFill>
              </a:rPr>
              <a:t>3</a:t>
            </a:r>
            <a:r>
              <a:rPr lang="fr-FR" sz="4800" dirty="0"/>
              <a:t> = …</a:t>
            </a:r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8BCFD904-9135-31DE-DF66-304107FBEE6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1BB3DAA7-7AFF-8B56-8C4A-6ACD7F9164C5}"/>
              </a:ext>
            </a:extLst>
          </p:cNvPr>
          <p:cNvSpPr txBox="1"/>
          <p:nvPr/>
        </p:nvSpPr>
        <p:spPr>
          <a:xfrm>
            <a:off x="588736" y="2707678"/>
            <a:ext cx="20589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70C0"/>
                </a:solidFill>
              </a:rPr>
              <a:t>15 = 10 + 5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A23BDDB8-00E4-81C2-3145-89A9FBA31C12}"/>
              </a:ext>
            </a:extLst>
          </p:cNvPr>
          <p:cNvSpPr txBox="1"/>
          <p:nvPr/>
        </p:nvSpPr>
        <p:spPr>
          <a:xfrm>
            <a:off x="2970530" y="1744090"/>
            <a:ext cx="4867184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0070C0"/>
                </a:solidFill>
              </a:rPr>
              <a:t>10</a:t>
            </a:r>
            <a:r>
              <a:rPr lang="fr-FR" sz="4800" dirty="0"/>
              <a:t> × </a:t>
            </a:r>
            <a:r>
              <a:rPr lang="fr-FR" sz="4800" dirty="0">
                <a:solidFill>
                  <a:srgbClr val="00B050"/>
                </a:solidFill>
              </a:rPr>
              <a:t>3</a:t>
            </a:r>
            <a:r>
              <a:rPr lang="fr-FR" sz="4800" dirty="0"/>
              <a:t> + </a:t>
            </a:r>
            <a:r>
              <a:rPr lang="fr-FR" sz="4800" dirty="0">
                <a:solidFill>
                  <a:srgbClr val="0070C0"/>
                </a:solidFill>
              </a:rPr>
              <a:t>5</a:t>
            </a:r>
            <a:r>
              <a:rPr lang="fr-FR" sz="4800" dirty="0"/>
              <a:t> × </a:t>
            </a:r>
            <a:r>
              <a:rPr lang="fr-FR" sz="4800" dirty="0">
                <a:solidFill>
                  <a:srgbClr val="00B050"/>
                </a:solidFill>
              </a:rPr>
              <a:t>3</a:t>
            </a:r>
            <a:r>
              <a:rPr lang="fr-FR" sz="4800" dirty="0"/>
              <a:t> = …</a:t>
            </a:r>
          </a:p>
        </p:txBody>
      </p:sp>
    </p:spTree>
    <p:extLst>
      <p:ext uri="{BB962C8B-B14F-4D97-AF65-F5344CB8AC3E}">
        <p14:creationId xmlns:p14="http://schemas.microsoft.com/office/powerpoint/2010/main" val="30546671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124A01-95BB-65F2-C7FD-D7766C89CD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9884258-AB3A-3229-3074-779DBBAB1F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F7AB21E8-DB3B-3CF5-4CD0-12329C304961}"/>
              </a:ext>
            </a:extLst>
          </p:cNvPr>
          <p:cNvSpPr txBox="1"/>
          <p:nvPr/>
        </p:nvSpPr>
        <p:spPr>
          <a:xfrm>
            <a:off x="588736" y="1744091"/>
            <a:ext cx="34842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15 × </a:t>
            </a:r>
            <a:r>
              <a:rPr lang="fr-FR" sz="4800" dirty="0">
                <a:solidFill>
                  <a:srgbClr val="00B050"/>
                </a:solidFill>
              </a:rPr>
              <a:t>3</a:t>
            </a:r>
            <a:r>
              <a:rPr lang="fr-FR" sz="4800" dirty="0"/>
              <a:t> = …</a:t>
            </a:r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6B48ADF9-37F5-0091-4EB7-DC81D51D8AB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E8E58A92-E9A7-50E2-E5DC-03703EAB9A0B}"/>
              </a:ext>
            </a:extLst>
          </p:cNvPr>
          <p:cNvSpPr txBox="1"/>
          <p:nvPr/>
        </p:nvSpPr>
        <p:spPr>
          <a:xfrm>
            <a:off x="2970530" y="1744090"/>
            <a:ext cx="4867184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0070C0"/>
                </a:solidFill>
              </a:rPr>
              <a:t>10</a:t>
            </a:r>
            <a:r>
              <a:rPr lang="fr-FR" sz="4800" dirty="0"/>
              <a:t> × </a:t>
            </a:r>
            <a:r>
              <a:rPr lang="fr-FR" sz="4800" dirty="0">
                <a:solidFill>
                  <a:srgbClr val="00B050"/>
                </a:solidFill>
              </a:rPr>
              <a:t>3</a:t>
            </a:r>
            <a:r>
              <a:rPr lang="fr-FR" sz="4800" dirty="0"/>
              <a:t> + </a:t>
            </a:r>
            <a:r>
              <a:rPr lang="fr-FR" sz="4800" dirty="0">
                <a:solidFill>
                  <a:srgbClr val="0070C0"/>
                </a:solidFill>
              </a:rPr>
              <a:t>5</a:t>
            </a:r>
            <a:r>
              <a:rPr lang="fr-FR" sz="4800" dirty="0"/>
              <a:t> × </a:t>
            </a:r>
            <a:r>
              <a:rPr lang="fr-FR" sz="4800" dirty="0">
                <a:solidFill>
                  <a:srgbClr val="00B050"/>
                </a:solidFill>
              </a:rPr>
              <a:t>3</a:t>
            </a:r>
            <a:r>
              <a:rPr lang="fr-FR" sz="4800" dirty="0"/>
              <a:t> = …</a:t>
            </a:r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A33B719F-B1E5-DD48-D9A9-5E8F7E0BC1DC}"/>
              </a:ext>
            </a:extLst>
          </p:cNvPr>
          <p:cNvGrpSpPr/>
          <p:nvPr/>
        </p:nvGrpSpPr>
        <p:grpSpPr>
          <a:xfrm>
            <a:off x="3313136" y="2491894"/>
            <a:ext cx="1519645" cy="898281"/>
            <a:chOff x="3313136" y="2491894"/>
            <a:chExt cx="1519645" cy="898281"/>
          </a:xfrm>
        </p:grpSpPr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0B05092F-C853-E313-37E1-601DAE13F7CE}"/>
                </a:ext>
              </a:extLst>
            </p:cNvPr>
            <p:cNvSpPr txBox="1"/>
            <p:nvPr/>
          </p:nvSpPr>
          <p:spPr>
            <a:xfrm>
              <a:off x="3714383" y="2805400"/>
              <a:ext cx="7171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3200" dirty="0">
                  <a:solidFill>
                    <a:srgbClr val="0070C0"/>
                  </a:solidFill>
                </a:rPr>
                <a:t>30</a:t>
              </a:r>
            </a:p>
          </p:txBody>
        </p:sp>
        <p:sp>
          <p:nvSpPr>
            <p:cNvPr id="5" name="Accolade ouvrante 4">
              <a:extLst>
                <a:ext uri="{FF2B5EF4-FFF2-40B4-BE49-F238E27FC236}">
                  <a16:creationId xmlns:a16="http://schemas.microsoft.com/office/drawing/2014/main" id="{04AC1C2F-62F8-3E3F-E6A7-E178548386AD}"/>
                </a:ext>
              </a:extLst>
            </p:cNvPr>
            <p:cNvSpPr/>
            <p:nvPr/>
          </p:nvSpPr>
          <p:spPr>
            <a:xfrm rot="16200000">
              <a:off x="3916206" y="1888824"/>
              <a:ext cx="313506" cy="1519645"/>
            </a:xfrm>
            <a:prstGeom prst="leftBrace">
              <a:avLst>
                <a:gd name="adj1" fmla="val 35000"/>
                <a:gd name="adj2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7" name="Groupe 6">
            <a:extLst>
              <a:ext uri="{FF2B5EF4-FFF2-40B4-BE49-F238E27FC236}">
                <a16:creationId xmlns:a16="http://schemas.microsoft.com/office/drawing/2014/main" id="{8AAC6310-5293-415C-B42F-B66E4466A8B2}"/>
              </a:ext>
            </a:extLst>
          </p:cNvPr>
          <p:cNvGrpSpPr/>
          <p:nvPr/>
        </p:nvGrpSpPr>
        <p:grpSpPr>
          <a:xfrm>
            <a:off x="5175388" y="2493772"/>
            <a:ext cx="1519645" cy="898281"/>
            <a:chOff x="3313136" y="2491894"/>
            <a:chExt cx="1519645" cy="898281"/>
          </a:xfrm>
        </p:grpSpPr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8BD05BA7-86F5-7987-1FBE-3DFEA5DE2EEF}"/>
                </a:ext>
              </a:extLst>
            </p:cNvPr>
            <p:cNvSpPr txBox="1"/>
            <p:nvPr/>
          </p:nvSpPr>
          <p:spPr>
            <a:xfrm>
              <a:off x="3714383" y="2805400"/>
              <a:ext cx="7171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3200" dirty="0">
                  <a:solidFill>
                    <a:srgbClr val="0070C0"/>
                  </a:solidFill>
                </a:rPr>
                <a:t>15</a:t>
              </a:r>
            </a:p>
          </p:txBody>
        </p:sp>
        <p:sp>
          <p:nvSpPr>
            <p:cNvPr id="9" name="Accolade ouvrante 8">
              <a:extLst>
                <a:ext uri="{FF2B5EF4-FFF2-40B4-BE49-F238E27FC236}">
                  <a16:creationId xmlns:a16="http://schemas.microsoft.com/office/drawing/2014/main" id="{B50A57D8-B29E-46C6-3C4A-C48C83312FFA}"/>
                </a:ext>
              </a:extLst>
            </p:cNvPr>
            <p:cNvSpPr/>
            <p:nvPr/>
          </p:nvSpPr>
          <p:spPr>
            <a:xfrm rot="16200000">
              <a:off x="3916206" y="1888824"/>
              <a:ext cx="313506" cy="1519645"/>
            </a:xfrm>
            <a:prstGeom prst="leftBrace">
              <a:avLst>
                <a:gd name="adj1" fmla="val 35000"/>
                <a:gd name="adj2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0" name="ZoneTexte 9">
            <a:extLst>
              <a:ext uri="{FF2B5EF4-FFF2-40B4-BE49-F238E27FC236}">
                <a16:creationId xmlns:a16="http://schemas.microsoft.com/office/drawing/2014/main" id="{A237806B-5315-474A-80FD-3062AFDDB98F}"/>
              </a:ext>
            </a:extLst>
          </p:cNvPr>
          <p:cNvSpPr txBox="1"/>
          <p:nvPr/>
        </p:nvSpPr>
        <p:spPr>
          <a:xfrm>
            <a:off x="7008028" y="1744089"/>
            <a:ext cx="861718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FF0000"/>
                </a:solidFill>
              </a:rPr>
              <a:t>45</a:t>
            </a:r>
          </a:p>
        </p:txBody>
      </p:sp>
    </p:spTree>
    <p:extLst>
      <p:ext uri="{BB962C8B-B14F-4D97-AF65-F5344CB8AC3E}">
        <p14:creationId xmlns:p14="http://schemas.microsoft.com/office/powerpoint/2010/main" val="1971409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1AF7E41-C5FE-2356-6470-5D6ABC368CB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31368C3-477D-CCCD-8213-5095A9DECF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Calcule.</a:t>
            </a:r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F33841E4-02BC-5AD0-BC95-EAD296C1B2F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48D6C96C-055B-9144-25A7-8CCD775F2FDC}"/>
              </a:ext>
            </a:extLst>
          </p:cNvPr>
          <p:cNvSpPr txBox="1"/>
          <p:nvPr/>
        </p:nvSpPr>
        <p:spPr>
          <a:xfrm>
            <a:off x="588736" y="1744091"/>
            <a:ext cx="34842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13 × </a:t>
            </a:r>
            <a:r>
              <a:rPr lang="fr-FR" sz="4800" dirty="0">
                <a:solidFill>
                  <a:srgbClr val="00B050"/>
                </a:solidFill>
              </a:rPr>
              <a:t>4</a:t>
            </a:r>
            <a:r>
              <a:rPr lang="fr-FR" sz="4800" dirty="0"/>
              <a:t> = …</a:t>
            </a:r>
          </a:p>
        </p:txBody>
      </p:sp>
    </p:spTree>
    <p:extLst>
      <p:ext uri="{BB962C8B-B14F-4D97-AF65-F5344CB8AC3E}">
        <p14:creationId xmlns:p14="http://schemas.microsoft.com/office/powerpoint/2010/main" val="151773021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395F7C-E4FA-060C-A074-87C5C7EC89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9C91DD3-787C-B853-ADE8-85AF241557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C28E2663-C753-C3EF-26F5-7DE65677B1B2}"/>
              </a:ext>
            </a:extLst>
          </p:cNvPr>
          <p:cNvSpPr txBox="1"/>
          <p:nvPr/>
        </p:nvSpPr>
        <p:spPr>
          <a:xfrm>
            <a:off x="588736" y="1744091"/>
            <a:ext cx="34842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13 × </a:t>
            </a:r>
            <a:r>
              <a:rPr lang="fr-FR" sz="4800" dirty="0">
                <a:solidFill>
                  <a:srgbClr val="00B050"/>
                </a:solidFill>
              </a:rPr>
              <a:t>4</a:t>
            </a:r>
            <a:r>
              <a:rPr lang="fr-FR" sz="4800" dirty="0"/>
              <a:t> = …</a:t>
            </a:r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17A03EBC-492A-96C9-ABED-A603910E469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9D39E9C4-EEBF-B340-675F-668D31DCE127}"/>
              </a:ext>
            </a:extLst>
          </p:cNvPr>
          <p:cNvSpPr txBox="1"/>
          <p:nvPr/>
        </p:nvSpPr>
        <p:spPr>
          <a:xfrm>
            <a:off x="588736" y="2707678"/>
            <a:ext cx="204528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70C0"/>
                </a:solidFill>
              </a:rPr>
              <a:t>13 = 10 + 3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1337C315-6FF8-20F2-5261-E29E8FA8CFC7}"/>
              </a:ext>
            </a:extLst>
          </p:cNvPr>
          <p:cNvSpPr txBox="1"/>
          <p:nvPr/>
        </p:nvSpPr>
        <p:spPr>
          <a:xfrm>
            <a:off x="2970530" y="1744090"/>
            <a:ext cx="4867184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0070C0"/>
                </a:solidFill>
              </a:rPr>
              <a:t>10</a:t>
            </a:r>
            <a:r>
              <a:rPr lang="fr-FR" sz="4800" dirty="0"/>
              <a:t> × </a:t>
            </a:r>
            <a:r>
              <a:rPr lang="fr-FR" sz="4800" dirty="0">
                <a:solidFill>
                  <a:srgbClr val="00B050"/>
                </a:solidFill>
              </a:rPr>
              <a:t>4</a:t>
            </a:r>
            <a:r>
              <a:rPr lang="fr-FR" sz="4800" dirty="0"/>
              <a:t> + </a:t>
            </a:r>
            <a:r>
              <a:rPr lang="fr-FR" sz="4800" dirty="0">
                <a:solidFill>
                  <a:srgbClr val="0070C0"/>
                </a:solidFill>
              </a:rPr>
              <a:t>3</a:t>
            </a:r>
            <a:r>
              <a:rPr lang="fr-FR" sz="4800" dirty="0"/>
              <a:t> × </a:t>
            </a:r>
            <a:r>
              <a:rPr lang="fr-FR" sz="4800" dirty="0">
                <a:solidFill>
                  <a:srgbClr val="00B050"/>
                </a:solidFill>
              </a:rPr>
              <a:t>4</a:t>
            </a:r>
            <a:r>
              <a:rPr lang="fr-FR" sz="4800" dirty="0"/>
              <a:t> = …</a:t>
            </a:r>
          </a:p>
        </p:txBody>
      </p:sp>
    </p:spTree>
    <p:extLst>
      <p:ext uri="{BB962C8B-B14F-4D97-AF65-F5344CB8AC3E}">
        <p14:creationId xmlns:p14="http://schemas.microsoft.com/office/powerpoint/2010/main" val="38102133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BC290FD-AF62-CFB0-B8F1-1588848212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57F6F10-86DA-E5ED-EF28-B83CE3F929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63B851C5-E608-AC7F-D0B8-16DE49022C15}"/>
              </a:ext>
            </a:extLst>
          </p:cNvPr>
          <p:cNvSpPr txBox="1"/>
          <p:nvPr/>
        </p:nvSpPr>
        <p:spPr>
          <a:xfrm>
            <a:off x="588736" y="1744091"/>
            <a:ext cx="34842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13 × </a:t>
            </a:r>
            <a:r>
              <a:rPr lang="fr-FR" sz="4800" dirty="0">
                <a:solidFill>
                  <a:srgbClr val="00B050"/>
                </a:solidFill>
              </a:rPr>
              <a:t>4</a:t>
            </a:r>
            <a:r>
              <a:rPr lang="fr-FR" sz="4800" dirty="0"/>
              <a:t> = …</a:t>
            </a:r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8AABE79C-586A-FD69-0446-2B1F34037A7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17606281-0C43-EB5B-B448-5EDB7B2C13B7}"/>
              </a:ext>
            </a:extLst>
          </p:cNvPr>
          <p:cNvSpPr txBox="1"/>
          <p:nvPr/>
        </p:nvSpPr>
        <p:spPr>
          <a:xfrm>
            <a:off x="2970530" y="1744090"/>
            <a:ext cx="4867184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0070C0"/>
                </a:solidFill>
              </a:rPr>
              <a:t>10</a:t>
            </a:r>
            <a:r>
              <a:rPr lang="fr-FR" sz="4800" dirty="0"/>
              <a:t> × </a:t>
            </a:r>
            <a:r>
              <a:rPr lang="fr-FR" sz="4800" dirty="0">
                <a:solidFill>
                  <a:srgbClr val="00B050"/>
                </a:solidFill>
              </a:rPr>
              <a:t>4</a:t>
            </a:r>
            <a:r>
              <a:rPr lang="fr-FR" sz="4800" dirty="0"/>
              <a:t> + </a:t>
            </a:r>
            <a:r>
              <a:rPr lang="fr-FR" sz="4800" dirty="0">
                <a:solidFill>
                  <a:srgbClr val="0070C0"/>
                </a:solidFill>
              </a:rPr>
              <a:t>3</a:t>
            </a:r>
            <a:r>
              <a:rPr lang="fr-FR" sz="4800" dirty="0"/>
              <a:t> × </a:t>
            </a:r>
            <a:r>
              <a:rPr lang="fr-FR" sz="4800" dirty="0">
                <a:solidFill>
                  <a:srgbClr val="00B050"/>
                </a:solidFill>
              </a:rPr>
              <a:t>4</a:t>
            </a:r>
            <a:r>
              <a:rPr lang="fr-FR" sz="4800" dirty="0"/>
              <a:t> = …</a:t>
            </a:r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E81CD143-F3FF-C183-5558-C1013635B1B3}"/>
              </a:ext>
            </a:extLst>
          </p:cNvPr>
          <p:cNvGrpSpPr/>
          <p:nvPr/>
        </p:nvGrpSpPr>
        <p:grpSpPr>
          <a:xfrm>
            <a:off x="3313136" y="2491894"/>
            <a:ext cx="1519645" cy="898281"/>
            <a:chOff x="3313136" y="2491894"/>
            <a:chExt cx="1519645" cy="898281"/>
          </a:xfrm>
        </p:grpSpPr>
        <p:sp>
          <p:nvSpPr>
            <p:cNvPr id="3" name="ZoneTexte 2">
              <a:extLst>
                <a:ext uri="{FF2B5EF4-FFF2-40B4-BE49-F238E27FC236}">
                  <a16:creationId xmlns:a16="http://schemas.microsoft.com/office/drawing/2014/main" id="{444CB4BD-D598-31CA-1366-4B213AAA26BD}"/>
                </a:ext>
              </a:extLst>
            </p:cNvPr>
            <p:cNvSpPr txBox="1"/>
            <p:nvPr/>
          </p:nvSpPr>
          <p:spPr>
            <a:xfrm>
              <a:off x="3714383" y="2805400"/>
              <a:ext cx="7171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3200" dirty="0">
                  <a:solidFill>
                    <a:srgbClr val="0070C0"/>
                  </a:solidFill>
                </a:rPr>
                <a:t>40</a:t>
              </a:r>
            </a:p>
          </p:txBody>
        </p:sp>
        <p:sp>
          <p:nvSpPr>
            <p:cNvPr id="5" name="Accolade ouvrante 4">
              <a:extLst>
                <a:ext uri="{FF2B5EF4-FFF2-40B4-BE49-F238E27FC236}">
                  <a16:creationId xmlns:a16="http://schemas.microsoft.com/office/drawing/2014/main" id="{79FFCAF0-7DEC-3802-E740-EE5428FEBA53}"/>
                </a:ext>
              </a:extLst>
            </p:cNvPr>
            <p:cNvSpPr/>
            <p:nvPr/>
          </p:nvSpPr>
          <p:spPr>
            <a:xfrm rot="16200000">
              <a:off x="3916206" y="1888824"/>
              <a:ext cx="313506" cy="1519645"/>
            </a:xfrm>
            <a:prstGeom prst="leftBrace">
              <a:avLst>
                <a:gd name="adj1" fmla="val 35000"/>
                <a:gd name="adj2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7" name="Groupe 6">
            <a:extLst>
              <a:ext uri="{FF2B5EF4-FFF2-40B4-BE49-F238E27FC236}">
                <a16:creationId xmlns:a16="http://schemas.microsoft.com/office/drawing/2014/main" id="{AB1D029B-E1C6-9C2D-91F1-A5C50BE20A26}"/>
              </a:ext>
            </a:extLst>
          </p:cNvPr>
          <p:cNvGrpSpPr/>
          <p:nvPr/>
        </p:nvGrpSpPr>
        <p:grpSpPr>
          <a:xfrm>
            <a:off x="5175388" y="2493772"/>
            <a:ext cx="1519645" cy="898281"/>
            <a:chOff x="3313136" y="2491894"/>
            <a:chExt cx="1519645" cy="898281"/>
          </a:xfrm>
        </p:grpSpPr>
        <p:sp>
          <p:nvSpPr>
            <p:cNvPr id="8" name="ZoneTexte 7">
              <a:extLst>
                <a:ext uri="{FF2B5EF4-FFF2-40B4-BE49-F238E27FC236}">
                  <a16:creationId xmlns:a16="http://schemas.microsoft.com/office/drawing/2014/main" id="{8A0426B3-6DB6-F4DC-41E3-34B3DD13482C}"/>
                </a:ext>
              </a:extLst>
            </p:cNvPr>
            <p:cNvSpPr txBox="1"/>
            <p:nvPr/>
          </p:nvSpPr>
          <p:spPr>
            <a:xfrm>
              <a:off x="3714383" y="2805400"/>
              <a:ext cx="717152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3200" dirty="0">
                  <a:solidFill>
                    <a:srgbClr val="0070C0"/>
                  </a:solidFill>
                </a:rPr>
                <a:t>12</a:t>
              </a:r>
            </a:p>
          </p:txBody>
        </p:sp>
        <p:sp>
          <p:nvSpPr>
            <p:cNvPr id="9" name="Accolade ouvrante 8">
              <a:extLst>
                <a:ext uri="{FF2B5EF4-FFF2-40B4-BE49-F238E27FC236}">
                  <a16:creationId xmlns:a16="http://schemas.microsoft.com/office/drawing/2014/main" id="{9B2F6BC1-049C-9469-971E-DED53D24400F}"/>
                </a:ext>
              </a:extLst>
            </p:cNvPr>
            <p:cNvSpPr/>
            <p:nvPr/>
          </p:nvSpPr>
          <p:spPr>
            <a:xfrm rot="16200000">
              <a:off x="3916206" y="1888824"/>
              <a:ext cx="313506" cy="1519645"/>
            </a:xfrm>
            <a:prstGeom prst="leftBrace">
              <a:avLst>
                <a:gd name="adj1" fmla="val 35000"/>
                <a:gd name="adj2" fmla="val 50000"/>
              </a:avLst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0" name="ZoneTexte 9">
            <a:extLst>
              <a:ext uri="{FF2B5EF4-FFF2-40B4-BE49-F238E27FC236}">
                <a16:creationId xmlns:a16="http://schemas.microsoft.com/office/drawing/2014/main" id="{C0F2BFF8-BD24-64AC-9619-57ACBED4E850}"/>
              </a:ext>
            </a:extLst>
          </p:cNvPr>
          <p:cNvSpPr txBox="1"/>
          <p:nvPr/>
        </p:nvSpPr>
        <p:spPr>
          <a:xfrm>
            <a:off x="7037640" y="1744090"/>
            <a:ext cx="861718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FF0000"/>
                </a:solidFill>
              </a:rPr>
              <a:t>52</a:t>
            </a:r>
          </a:p>
        </p:txBody>
      </p:sp>
    </p:spTree>
    <p:extLst>
      <p:ext uri="{BB962C8B-B14F-4D97-AF65-F5344CB8AC3E}">
        <p14:creationId xmlns:p14="http://schemas.microsoft.com/office/powerpoint/2010/main" val="1588513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AD32D8B-95C2-30F9-11D6-BB4D93FF4E3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2496F98-30D9-58F5-0BD3-ADAD56F8F2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Calcule.</a:t>
            </a:r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791388A2-3FE2-A54E-825A-D2B5C29B1B2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0825F510-66DF-97F2-8B7B-714F46EB0B40}"/>
              </a:ext>
            </a:extLst>
          </p:cNvPr>
          <p:cNvSpPr txBox="1"/>
          <p:nvPr/>
        </p:nvSpPr>
        <p:spPr>
          <a:xfrm>
            <a:off x="588736" y="1744091"/>
            <a:ext cx="34842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16 × </a:t>
            </a:r>
            <a:r>
              <a:rPr lang="fr-FR" sz="4800" dirty="0">
                <a:solidFill>
                  <a:srgbClr val="00B050"/>
                </a:solidFill>
              </a:rPr>
              <a:t>2</a:t>
            </a:r>
            <a:r>
              <a:rPr lang="fr-FR" sz="4800" dirty="0"/>
              <a:t> = …</a:t>
            </a:r>
          </a:p>
        </p:txBody>
      </p:sp>
    </p:spTree>
    <p:extLst>
      <p:ext uri="{BB962C8B-B14F-4D97-AF65-F5344CB8AC3E}">
        <p14:creationId xmlns:p14="http://schemas.microsoft.com/office/powerpoint/2010/main" val="5082653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9C4208-1AFC-6030-D55A-DD0A0D14EF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4A6D168-3A40-17A7-40B5-ECC6FCE9DE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77AC7FDC-36FF-0E8F-AEF2-F0E12492839D}"/>
              </a:ext>
            </a:extLst>
          </p:cNvPr>
          <p:cNvSpPr txBox="1"/>
          <p:nvPr/>
        </p:nvSpPr>
        <p:spPr>
          <a:xfrm>
            <a:off x="588736" y="1744091"/>
            <a:ext cx="348422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16 × </a:t>
            </a:r>
            <a:r>
              <a:rPr lang="fr-FR" sz="4800" dirty="0">
                <a:solidFill>
                  <a:srgbClr val="00B050"/>
                </a:solidFill>
              </a:rPr>
              <a:t>2</a:t>
            </a:r>
            <a:r>
              <a:rPr lang="fr-FR" sz="4800" dirty="0"/>
              <a:t> = …</a:t>
            </a:r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56A59575-100A-F5D8-003C-8A3A0A03F59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F8FEB44D-A073-CA7F-A91E-CE87192FFE57}"/>
              </a:ext>
            </a:extLst>
          </p:cNvPr>
          <p:cNvSpPr txBox="1"/>
          <p:nvPr/>
        </p:nvSpPr>
        <p:spPr>
          <a:xfrm>
            <a:off x="588736" y="2707678"/>
            <a:ext cx="20589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dirty="0">
                <a:solidFill>
                  <a:srgbClr val="0070C0"/>
                </a:solidFill>
              </a:rPr>
              <a:t>16 = 10 + 2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35A984F1-2B30-EE6C-8D19-DF727F4D2F45}"/>
              </a:ext>
            </a:extLst>
          </p:cNvPr>
          <p:cNvSpPr txBox="1"/>
          <p:nvPr/>
        </p:nvSpPr>
        <p:spPr>
          <a:xfrm>
            <a:off x="2970530" y="1744090"/>
            <a:ext cx="4867184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>
                <a:solidFill>
                  <a:srgbClr val="0070C0"/>
                </a:solidFill>
              </a:rPr>
              <a:t>10</a:t>
            </a:r>
            <a:r>
              <a:rPr lang="fr-FR" sz="4800" dirty="0"/>
              <a:t> × </a:t>
            </a:r>
            <a:r>
              <a:rPr lang="fr-FR" sz="4800" dirty="0">
                <a:solidFill>
                  <a:srgbClr val="00B050"/>
                </a:solidFill>
              </a:rPr>
              <a:t>2</a:t>
            </a:r>
            <a:r>
              <a:rPr lang="fr-FR" sz="4800" dirty="0"/>
              <a:t> + </a:t>
            </a:r>
            <a:r>
              <a:rPr lang="fr-FR" sz="4800" dirty="0">
                <a:solidFill>
                  <a:srgbClr val="0070C0"/>
                </a:solidFill>
              </a:rPr>
              <a:t>6</a:t>
            </a:r>
            <a:r>
              <a:rPr lang="fr-FR" sz="4800" dirty="0"/>
              <a:t> × </a:t>
            </a:r>
            <a:r>
              <a:rPr lang="fr-FR" sz="4800" dirty="0">
                <a:solidFill>
                  <a:srgbClr val="00B050"/>
                </a:solidFill>
              </a:rPr>
              <a:t>2</a:t>
            </a:r>
            <a:r>
              <a:rPr lang="fr-FR" sz="4800" dirty="0"/>
              <a:t> = …</a:t>
            </a:r>
          </a:p>
        </p:txBody>
      </p:sp>
    </p:spTree>
    <p:extLst>
      <p:ext uri="{BB962C8B-B14F-4D97-AF65-F5344CB8AC3E}">
        <p14:creationId xmlns:p14="http://schemas.microsoft.com/office/powerpoint/2010/main" val="25875757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1605</TotalTime>
  <Words>258</Words>
  <Application>Microsoft Office PowerPoint</Application>
  <PresentationFormat>Affichage à l'écran (4:3)</PresentationFormat>
  <Paragraphs>78</Paragraphs>
  <Slides>16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16</vt:i4>
      </vt:variant>
    </vt:vector>
  </HeadingPairs>
  <TitlesOfParts>
    <vt:vector size="22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Calcule.</vt:lpstr>
      <vt:lpstr>Correction</vt:lpstr>
      <vt:lpstr>Correction</vt:lpstr>
      <vt:lpstr>Calcule.</vt:lpstr>
      <vt:lpstr>Correction</vt:lpstr>
      <vt:lpstr>Correction</vt:lpstr>
      <vt:lpstr>Calcule.</vt:lpstr>
      <vt:lpstr>Correction</vt:lpstr>
      <vt:lpstr>Correction</vt:lpstr>
      <vt:lpstr>Calcule.</vt:lpstr>
      <vt:lpstr>Correction</vt:lpstr>
      <vt:lpstr>Correction</vt:lpstr>
      <vt:lpstr>Calcule.</vt:lpstr>
      <vt:lpstr>Correction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Marie DE NICOLO</cp:lastModifiedBy>
  <cp:revision>83</cp:revision>
  <dcterms:created xsi:type="dcterms:W3CDTF">2023-02-07T14:55:57Z</dcterms:created>
  <dcterms:modified xsi:type="dcterms:W3CDTF">2025-09-13T19:12:28Z</dcterms:modified>
</cp:coreProperties>
</file>