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7"/>
  </p:handoutMasterIdLst>
  <p:sldIdLst>
    <p:sldId id="279" r:id="rId2"/>
    <p:sldId id="297" r:id="rId3"/>
    <p:sldId id="319" r:id="rId4"/>
    <p:sldId id="320" r:id="rId5"/>
    <p:sldId id="321" r:id="rId6"/>
    <p:sldId id="322" r:id="rId7"/>
    <p:sldId id="323" r:id="rId8"/>
    <p:sldId id="324" r:id="rId9"/>
    <p:sldId id="325" r:id="rId10"/>
    <p:sldId id="326" r:id="rId11"/>
    <p:sldId id="327" r:id="rId12"/>
    <p:sldId id="328" r:id="rId13"/>
    <p:sldId id="330" r:id="rId14"/>
    <p:sldId id="331" r:id="rId15"/>
    <p:sldId id="333" r:id="rId1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89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4.jp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g"/><Relationship Id="rId4" Type="http://schemas.openxmlformats.org/officeDocument/2006/relationships/image" Target="../media/image4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5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8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7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jpg"/><Relationship Id="rId5" Type="http://schemas.openxmlformats.org/officeDocument/2006/relationships/image" Target="../media/image5.jpg"/><Relationship Id="rId4" Type="http://schemas.openxmlformats.org/officeDocument/2006/relationships/image" Target="../media/image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4.jpg"/><Relationship Id="rId4" Type="http://schemas.openxmlformats.org/officeDocument/2006/relationships/image" Target="../media/image6.jp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3.png"/><Relationship Id="rId4" Type="http://schemas.openxmlformats.org/officeDocument/2006/relationships/image" Target="../media/image6.jp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3.png"/><Relationship Id="rId7" Type="http://schemas.openxmlformats.org/officeDocument/2006/relationships/image" Target="../media/image5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4.jp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jpg"/><Relationship Id="rId3" Type="http://schemas.openxmlformats.org/officeDocument/2006/relationships/image" Target="../media/image3.png"/><Relationship Id="rId7" Type="http://schemas.openxmlformats.org/officeDocument/2006/relationships/image" Target="../media/image5.jp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png"/><Relationship Id="rId5" Type="http://schemas.openxmlformats.org/officeDocument/2006/relationships/image" Target="../media/image8.jpg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compare les valeurs en euros de deux ensembles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ED450B-04D1-945B-2C60-6BF6E9818D9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age 14">
            <a:extLst>
              <a:ext uri="{FF2B5EF4-FFF2-40B4-BE49-F238E27FC236}">
                <a16:creationId xmlns:a16="http://schemas.microsoft.com/office/drawing/2014/main" id="{B6B65614-7965-233D-4CCC-EB6BE040C4B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112" y="1484376"/>
            <a:ext cx="2160000" cy="122962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06F53EE3-8FDC-717A-7DA0-437E9923D6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DBE08FC-DFF2-58A1-4C4E-7E107954E9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018F935-2A43-891C-50FF-3B9D561A3286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B5434090-F71F-2098-DEB4-A932FEC2037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2" y="2916719"/>
            <a:ext cx="648000" cy="6302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3537CD62-57CF-3AD6-16CF-94505398B46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895" y="3546929"/>
            <a:ext cx="1872000" cy="10032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54ACAB9-E72F-B767-202E-14AC0F7E83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95" y="2308151"/>
            <a:ext cx="2016000" cy="1089900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979FE1F-4FDA-03C2-D4D7-8AD6C77B684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895" y="4109446"/>
            <a:ext cx="1872000" cy="100326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D49D2E01-51E0-962C-60DC-E193DCDA064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2" y="3629482"/>
            <a:ext cx="648000" cy="63021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A4052524-FC20-3B98-96B1-7EDA8AB97F5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959" y="1575181"/>
            <a:ext cx="2160000" cy="1229626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E0EFA8AE-8FF1-D11A-387A-7D07A20BF2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742" y="2853101"/>
            <a:ext cx="2160000" cy="122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032130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1AC410-7250-B4E3-A6C9-483E18D51F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A8679390-C1D6-C294-4F5E-7418A892D89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112" y="1484376"/>
            <a:ext cx="2160000" cy="122962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55FE2EE5-7B22-30E5-828A-1F4A3B401D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7252DA0-8C47-ED36-F4F5-8ADF0737CC3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5219E4F0-E029-C5FD-E9FF-DB2CE4A6005F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0E99CDA5-E693-6544-7386-5E6F1541759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2" y="2916719"/>
            <a:ext cx="648000" cy="63021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EDA52460-5333-2604-2C51-9ECFE335B47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895" y="3546929"/>
            <a:ext cx="1872000" cy="100326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0D3FC8F-E7CF-DFF6-2572-CEF29A3634A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95" y="2308151"/>
            <a:ext cx="2016000" cy="10899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B1692F21-D8D7-172F-396B-2019DB1763D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76742" y="2853101"/>
            <a:ext cx="2160000" cy="1229626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D654ACF1-5A3A-033A-A956-921AE46EC68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1895" y="4109446"/>
            <a:ext cx="1872000" cy="1003269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9C918954-2296-7B84-C939-4625CDD1EF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4112" y="3629482"/>
            <a:ext cx="648000" cy="63021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53EB40FA-71EF-13A3-FD7F-176AED6D9567}"/>
              </a:ext>
            </a:extLst>
          </p:cNvPr>
          <p:cNvSpPr txBox="1"/>
          <p:nvPr/>
        </p:nvSpPr>
        <p:spPr>
          <a:xfrm>
            <a:off x="2120723" y="2602334"/>
            <a:ext cx="5225625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/>
              <a:t>194 . . . 200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99E5B6C-4346-3522-815A-6033A7449E2F}"/>
              </a:ext>
            </a:extLst>
          </p:cNvPr>
          <p:cNvSpPr txBox="1"/>
          <p:nvPr/>
        </p:nvSpPr>
        <p:spPr>
          <a:xfrm>
            <a:off x="4074061" y="2505745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C5F2D37E-E6FF-C82B-5EA7-E1643DA9DBA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34959" y="1575181"/>
            <a:ext cx="2160000" cy="1229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261723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CAFA81A-C9E2-A180-74F8-2D565DD25D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270C9EF1-7B9E-E991-E98E-E83166D91B07}"/>
              </a:ext>
            </a:extLst>
          </p:cNvPr>
          <p:cNvSpPr/>
          <p:nvPr/>
        </p:nvSpPr>
        <p:spPr>
          <a:xfrm>
            <a:off x="487841" y="906484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D85300EA-C830-67E6-02E1-624796A5B1B7}"/>
              </a:ext>
            </a:extLst>
          </p:cNvPr>
          <p:cNvSpPr/>
          <p:nvPr/>
        </p:nvSpPr>
        <p:spPr>
          <a:xfrm>
            <a:off x="3378925" y="917797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C97D990F-9B9D-10AB-D0FC-BA8EC3B953CC}"/>
              </a:ext>
            </a:extLst>
          </p:cNvPr>
          <p:cNvSpPr/>
          <p:nvPr/>
        </p:nvSpPr>
        <p:spPr>
          <a:xfrm>
            <a:off x="6270010" y="934446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CE6F8A0-A8AB-5149-E856-200C8AE15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Ordonne les sommes d’argent.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AFA3C63-D92E-5C82-9337-3FA132E120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A7FFA57B-E0A3-134A-D575-B778DDB9972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1019" y="2625252"/>
            <a:ext cx="528449" cy="513941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932171F-8531-1C5E-6E20-D755C6AA78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818" y="1225913"/>
            <a:ext cx="1050426" cy="56295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99253CB7-9B5A-61AA-5E21-985688EBA0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289" y="1623462"/>
            <a:ext cx="1270132" cy="686665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4AA1B0D5-FF81-028E-EF16-6783BEFAC2F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30" y="1013327"/>
            <a:ext cx="921729" cy="496871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089E63C9-4F90-1594-A236-405BB3548DD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818" y="1964882"/>
            <a:ext cx="1050426" cy="56295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5ECADF8D-9DD0-8104-6261-BA5E29B3B47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29" y="1541274"/>
            <a:ext cx="921729" cy="496871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04A8161E-0831-F91E-2EDF-56ED513155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88" y="2066107"/>
            <a:ext cx="921729" cy="496871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CF3F6E63-D69B-77B6-F483-4EBE54C352B1}"/>
              </a:ext>
            </a:extLst>
          </p:cNvPr>
          <p:cNvSpPr txBox="1"/>
          <p:nvPr/>
        </p:nvSpPr>
        <p:spPr>
          <a:xfrm>
            <a:off x="2330264" y="4205000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&lt; . &lt; 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003EB52A-3CC8-2549-76DA-1A6D90C77D9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582" y="2599305"/>
            <a:ext cx="528449" cy="513941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7B107034-B08A-F5E5-12B3-D7E44DAFD01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85" y="2401635"/>
            <a:ext cx="504000" cy="50272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ED8B20C3-7CDF-FDB1-CC22-387ED19ADB65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129" y="2643585"/>
            <a:ext cx="851527" cy="42975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4AF45A7-FC2B-9FFE-7374-A8784C29C4F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128" y="3198999"/>
            <a:ext cx="851527" cy="42975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D844DD56-E212-183C-B9C7-D1D2D920262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805" y="2895326"/>
            <a:ext cx="851527" cy="42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8795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79CFE8-78DF-4AA5-38F2-C113CB6F15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E724DA46-079E-3E07-D718-4DCF2CC4EAEF}"/>
              </a:ext>
            </a:extLst>
          </p:cNvPr>
          <p:cNvSpPr/>
          <p:nvPr/>
        </p:nvSpPr>
        <p:spPr>
          <a:xfrm>
            <a:off x="487841" y="906484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B050"/>
                </a:solidFill>
              </a:rPr>
              <a:t>44€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10946D3E-27DD-8CFF-097B-D102D2850E0F}"/>
              </a:ext>
            </a:extLst>
          </p:cNvPr>
          <p:cNvSpPr/>
          <p:nvPr/>
        </p:nvSpPr>
        <p:spPr>
          <a:xfrm>
            <a:off x="3378925" y="917797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B050"/>
                </a:solidFill>
              </a:rPr>
              <a:t>51€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FC3C27C7-C217-5C32-59B7-4C08A3E58815}"/>
              </a:ext>
            </a:extLst>
          </p:cNvPr>
          <p:cNvSpPr/>
          <p:nvPr/>
        </p:nvSpPr>
        <p:spPr>
          <a:xfrm>
            <a:off x="6270010" y="934446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B050"/>
                </a:solidFill>
              </a:rPr>
              <a:t>45€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4E276BA6-3EED-98E6-B697-90E26744F7F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CAF23E0-115B-7DEA-2196-C041D489EA5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EDDDCD8-7543-4F91-C72E-FF68B05D7D37}"/>
              </a:ext>
            </a:extLst>
          </p:cNvPr>
          <p:cNvSpPr txBox="1"/>
          <p:nvPr/>
        </p:nvSpPr>
        <p:spPr>
          <a:xfrm>
            <a:off x="2330264" y="4205000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A &lt; C &lt; B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CCFF87F0-F19C-60F0-8F73-773F61BB18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41019" y="2625252"/>
            <a:ext cx="528449" cy="513941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A049D874-7F64-8642-5AB7-7FFCA16EB17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818" y="1225913"/>
            <a:ext cx="1050426" cy="56295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6A82B74-0E5B-EC41-BF0F-E9326569836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50289" y="1623462"/>
            <a:ext cx="1270132" cy="68666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407DD4E-B9D7-0D36-FE67-4F334AD44F8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129" y="2643585"/>
            <a:ext cx="851527" cy="42975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32F8891C-6FD9-1C42-E214-5D1A876706AC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30" y="1013327"/>
            <a:ext cx="921729" cy="496871"/>
          </a:xfrm>
          <a:prstGeom prst="rect">
            <a:avLst/>
          </a:prstGeom>
        </p:spPr>
      </p:pic>
      <p:pic>
        <p:nvPicPr>
          <p:cNvPr id="27" name="Image 26">
            <a:extLst>
              <a:ext uri="{FF2B5EF4-FFF2-40B4-BE49-F238E27FC236}">
                <a16:creationId xmlns:a16="http://schemas.microsoft.com/office/drawing/2014/main" id="{7FFE2FC1-F81C-73D8-9835-05CF220FD26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0818" y="1964882"/>
            <a:ext cx="1050426" cy="56295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06BEFD10-AC44-6961-560A-7DB3C1075CC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29" y="1541274"/>
            <a:ext cx="921729" cy="496871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278F3FA4-37B1-F158-D0B3-E82F7D47154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6488" y="2066107"/>
            <a:ext cx="921729" cy="496871"/>
          </a:xfrm>
          <a:prstGeom prst="rect">
            <a:avLst/>
          </a:prstGeom>
        </p:spPr>
      </p:pic>
      <p:pic>
        <p:nvPicPr>
          <p:cNvPr id="31" name="Image 30">
            <a:extLst>
              <a:ext uri="{FF2B5EF4-FFF2-40B4-BE49-F238E27FC236}">
                <a16:creationId xmlns:a16="http://schemas.microsoft.com/office/drawing/2014/main" id="{B88BA301-EA62-15C8-D792-FA9CEA52AEE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61128" y="3198999"/>
            <a:ext cx="851527" cy="429756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BACEBBC5-EEFF-84C2-0481-9D148727D5B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47582" y="2599305"/>
            <a:ext cx="528449" cy="513941"/>
          </a:xfrm>
          <a:prstGeom prst="rect">
            <a:avLst/>
          </a:prstGeom>
        </p:spPr>
      </p:pic>
      <p:pic>
        <p:nvPicPr>
          <p:cNvPr id="33" name="Image 32">
            <a:extLst>
              <a:ext uri="{FF2B5EF4-FFF2-40B4-BE49-F238E27FC236}">
                <a16:creationId xmlns:a16="http://schemas.microsoft.com/office/drawing/2014/main" id="{5ABDCF92-7D68-2A57-4D0F-D592344D3805}"/>
              </a:ext>
            </a:extLst>
          </p:cNvPr>
          <p:cNvPicPr>
            <a:picLocks noChangeAspect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185" y="2401635"/>
            <a:ext cx="504000" cy="502729"/>
          </a:xfrm>
          <a:prstGeom prst="rect">
            <a:avLst/>
          </a:prstGeom>
        </p:spPr>
      </p:pic>
      <p:pic>
        <p:nvPicPr>
          <p:cNvPr id="35" name="Image 34">
            <a:extLst>
              <a:ext uri="{FF2B5EF4-FFF2-40B4-BE49-F238E27FC236}">
                <a16:creationId xmlns:a16="http://schemas.microsoft.com/office/drawing/2014/main" id="{3498FECC-4086-7EA4-BEFE-53D2E609D9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9805" y="2895326"/>
            <a:ext cx="851527" cy="4297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01625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055914-54DF-625D-47D3-350C255A6C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C21584DD-613D-8687-0834-B3F84BE7A052}"/>
              </a:ext>
            </a:extLst>
          </p:cNvPr>
          <p:cNvSpPr/>
          <p:nvPr/>
        </p:nvSpPr>
        <p:spPr>
          <a:xfrm>
            <a:off x="487841" y="906484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70C0"/>
                </a:solidFill>
              </a:rPr>
              <a:t>A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E8E96452-6839-5457-A394-AF7C5EB100B4}"/>
              </a:ext>
            </a:extLst>
          </p:cNvPr>
          <p:cNvSpPr/>
          <p:nvPr/>
        </p:nvSpPr>
        <p:spPr>
          <a:xfrm>
            <a:off x="3378925" y="917797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70C0"/>
                </a:solidFill>
              </a:rPr>
              <a:t>B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73BF1D5C-2F11-E1EE-B9D7-167AB6A7EE86}"/>
              </a:ext>
            </a:extLst>
          </p:cNvPr>
          <p:cNvSpPr/>
          <p:nvPr/>
        </p:nvSpPr>
        <p:spPr>
          <a:xfrm>
            <a:off x="6270010" y="934446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70C0"/>
                </a:solidFill>
              </a:rPr>
              <a:t>C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ECE608E-119D-40E4-3887-DBD4D43A4B3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Ordonne les sommes d’argent.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048D7B6-0AE9-15E6-7474-7D60A94D922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4BFCFFD-63FB-ED30-588A-6D00C4BB1C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285" y="1604299"/>
            <a:ext cx="1270132" cy="68666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9E454020-77B0-F3CC-9700-C093689CE1C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587" y="2405062"/>
            <a:ext cx="851527" cy="42975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7D15132E-B36A-A720-6850-44178C1DF24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30" y="1013327"/>
            <a:ext cx="921729" cy="496871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7084810A-3376-7AF2-0263-F13A7D58151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35" y="1162371"/>
            <a:ext cx="1050426" cy="56295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0F888CDB-F42E-06E7-23B3-B307FE2101D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086" y="2380552"/>
            <a:ext cx="921729" cy="49687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AE7B5148-7FD5-4FDC-2B33-1681C996E4E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704" y="2950239"/>
            <a:ext cx="528449" cy="51394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B8E80BF1-F274-4B1B-02B2-AA6B75AFCD51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1700" y="2960845"/>
            <a:ext cx="528449" cy="513941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9156D713-5F12-63B1-2FC5-8B061338CFEB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285" y="2960817"/>
            <a:ext cx="528449" cy="513941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DFEED4-DED3-88B7-2980-FEE5E1F4355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288" y="3020991"/>
            <a:ext cx="851527" cy="429756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F0A3073E-A100-80BC-5CE7-2CBB565D33B6}"/>
              </a:ext>
            </a:extLst>
          </p:cNvPr>
          <p:cNvSpPr txBox="1"/>
          <p:nvPr/>
        </p:nvSpPr>
        <p:spPr>
          <a:xfrm>
            <a:off x="2330264" y="4205000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&lt; . &lt; 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38FB9858-C556-6AB8-8BC6-6BBA0BC1C53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12" y="1784373"/>
            <a:ext cx="1050426" cy="56295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3FEC144-FC1A-7A4B-5F7F-7D301193CFC1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358" y="2022953"/>
            <a:ext cx="1050426" cy="562959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531D1F2-5203-CEFB-91B1-3A4F6FD1C37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46" y="2668759"/>
            <a:ext cx="1050426" cy="562959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A1C4773C-6B5A-1588-926F-D069E918A65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505" y="1253441"/>
            <a:ext cx="1270132" cy="6866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944652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32EC5F0-8430-550A-4210-7CD3E1FD225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ectangle : coins arrondis 14">
            <a:extLst>
              <a:ext uri="{FF2B5EF4-FFF2-40B4-BE49-F238E27FC236}">
                <a16:creationId xmlns:a16="http://schemas.microsoft.com/office/drawing/2014/main" id="{1AB5A145-E209-5403-102A-5E1866F41292}"/>
              </a:ext>
            </a:extLst>
          </p:cNvPr>
          <p:cNvSpPr/>
          <p:nvPr/>
        </p:nvSpPr>
        <p:spPr>
          <a:xfrm>
            <a:off x="487841" y="906484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B050"/>
                </a:solidFill>
              </a:rPr>
              <a:t>90€</a:t>
            </a: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D4760682-2D3A-9F87-8BA8-5B8DA0D2C72C}"/>
              </a:ext>
            </a:extLst>
          </p:cNvPr>
          <p:cNvSpPr/>
          <p:nvPr/>
        </p:nvSpPr>
        <p:spPr>
          <a:xfrm>
            <a:off x="3378925" y="917797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B050"/>
                </a:solidFill>
              </a:rPr>
              <a:t>57€</a:t>
            </a: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78239218-D874-1CA7-0962-0DC5D7A6B7EF}"/>
              </a:ext>
            </a:extLst>
          </p:cNvPr>
          <p:cNvSpPr/>
          <p:nvPr/>
        </p:nvSpPr>
        <p:spPr>
          <a:xfrm>
            <a:off x="6270010" y="934446"/>
            <a:ext cx="2386149" cy="2786743"/>
          </a:xfrm>
          <a:prstGeom prst="roundRect">
            <a:avLst/>
          </a:prstGeom>
          <a:solidFill>
            <a:schemeClr val="bg1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/>
          <a:lstStyle/>
          <a:p>
            <a:r>
              <a:rPr lang="fr-FR" sz="3200" b="1" dirty="0">
                <a:solidFill>
                  <a:srgbClr val="00B050"/>
                </a:solidFill>
              </a:rPr>
              <a:t>69€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3721AE3E-85A5-05F8-650C-86673FC8414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74E0B85-4B35-98EB-854A-A4677DBE539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D1DAB75-0FD4-BC10-D285-9E60811C0A8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6358" y="2022953"/>
            <a:ext cx="1050426" cy="56295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86E3C1FF-6E7F-40AB-95DF-D31E4DA43B9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32285" y="1604299"/>
            <a:ext cx="1270132" cy="686665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727FF392-7D6B-A473-728C-D02664F542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41587" y="2405062"/>
            <a:ext cx="851527" cy="42975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D715AA97-89A7-EA79-C1F7-D410DE28F2B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26030" y="1013327"/>
            <a:ext cx="921729" cy="496871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5C6B6D6E-96B3-2607-3E25-775D0BEC3F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7546" y="2668759"/>
            <a:ext cx="1050426" cy="56295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FB3100F6-2E24-1EED-72B5-0E9F63E1F9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3635" y="1162371"/>
            <a:ext cx="1050426" cy="562959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73217DD8-0562-CDEF-72A9-339FAFB3A75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2086" y="2380552"/>
            <a:ext cx="921729" cy="496871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0406344B-A7DE-FEDF-D73C-9B1AFDF3B4C8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24704" y="2950239"/>
            <a:ext cx="528449" cy="51394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C2A36C9F-92F3-4D82-068F-8D5DB4976FD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831700" y="2960845"/>
            <a:ext cx="528449" cy="513941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D79F002B-210E-98FF-F60C-928B8664DDC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32285" y="2960817"/>
            <a:ext cx="528449" cy="513941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17C66EEC-B148-92D0-786C-C421E990739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02288" y="3020991"/>
            <a:ext cx="851527" cy="429756"/>
          </a:xfrm>
          <a:prstGeom prst="rect">
            <a:avLst/>
          </a:prstGeom>
        </p:spPr>
      </p:pic>
      <p:sp>
        <p:nvSpPr>
          <p:cNvPr id="27" name="ZoneTexte 26">
            <a:extLst>
              <a:ext uri="{FF2B5EF4-FFF2-40B4-BE49-F238E27FC236}">
                <a16:creationId xmlns:a16="http://schemas.microsoft.com/office/drawing/2014/main" id="{50453A9C-4537-5AB4-9D8C-911DA7861B78}"/>
              </a:ext>
            </a:extLst>
          </p:cNvPr>
          <p:cNvSpPr txBox="1"/>
          <p:nvPr/>
        </p:nvSpPr>
        <p:spPr>
          <a:xfrm>
            <a:off x="2330264" y="4205000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&lt; . &lt; 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B9793BA9-76A5-4B0D-BA72-C90B6A2B734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66505" y="1253441"/>
            <a:ext cx="1270132" cy="686665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280BE40F-B3C1-88E6-2EB2-06A0435A80B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92612" y="1784373"/>
            <a:ext cx="1050426" cy="562959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044E8990-E4E4-6023-545C-06B075D479AD}"/>
              </a:ext>
            </a:extLst>
          </p:cNvPr>
          <p:cNvSpPr txBox="1"/>
          <p:nvPr/>
        </p:nvSpPr>
        <p:spPr>
          <a:xfrm>
            <a:off x="2482664" y="4357400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B</a:t>
            </a:r>
            <a:r>
              <a:rPr lang="fr-FR" sz="8000"/>
              <a:t> </a:t>
            </a:r>
            <a:r>
              <a:rPr lang="fr-FR" sz="8000" dirty="0"/>
              <a:t>&lt; C </a:t>
            </a:r>
            <a:r>
              <a:rPr lang="fr-FR" sz="8000"/>
              <a:t>&lt; A</a:t>
            </a:r>
            <a:endParaRPr lang="fr-FR" sz="8000" dirty="0"/>
          </a:p>
        </p:txBody>
      </p:sp>
    </p:spTree>
    <p:extLst>
      <p:ext uri="{BB962C8B-B14F-4D97-AF65-F5344CB8AC3E}">
        <p14:creationId xmlns:p14="http://schemas.microsoft.com/office/powerpoint/2010/main" val="3718717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EE286AA-DFBE-982A-03FC-EF0DB86ADA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3972" y="2852084"/>
            <a:ext cx="648000" cy="6302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08BE6807-44F2-A615-AF76-3513A7CF945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62" y="3556960"/>
            <a:ext cx="1872000" cy="100326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1DF46E18-A961-FA44-17E4-2DE475E0F94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72" y="4271357"/>
            <a:ext cx="1584000" cy="7994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9B0D9AA-8FEB-AD7C-882A-289CD1F8EE1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405" y="2369201"/>
            <a:ext cx="1694913" cy="9136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8ED9D49-57A6-B47E-59F7-8C0A7A39AE6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33" y="2369201"/>
            <a:ext cx="1694913" cy="9136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6D810BF3-C226-E247-7755-0101D11B732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399" y="3317580"/>
            <a:ext cx="1694913" cy="91366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0506687F-B08E-31DF-61BF-17EC40F856B6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54" y="2964078"/>
            <a:ext cx="504000" cy="5027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2295583-6873-B46E-831B-E526F45C83D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54" y="3555865"/>
            <a:ext cx="504000" cy="502729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3EAECFFF-4C74-0CD0-A9AB-09E0DA8F82B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999" y="2206141"/>
            <a:ext cx="648000" cy="63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AF1AB80-EC54-5612-CA8B-4F7A099294A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0521257-80DB-1717-A831-094B5FCF31C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E5B1E4-62A5-DE80-C04F-ACAF451929E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04CDFEE5-5D48-2674-8D96-CAE734D41665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18" name="Image 17">
            <a:extLst>
              <a:ext uri="{FF2B5EF4-FFF2-40B4-BE49-F238E27FC236}">
                <a16:creationId xmlns:a16="http://schemas.microsoft.com/office/drawing/2014/main" id="{1C626D9D-1A75-35B4-689C-4DAB1E94C18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3972" y="2852084"/>
            <a:ext cx="648000" cy="630210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B321EF7-A68B-4829-3885-05D2B4430A5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62" y="3556960"/>
            <a:ext cx="1872000" cy="1003269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722DC04F-C23D-7D2F-A6FD-0F0AAE96014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3972" y="4271357"/>
            <a:ext cx="1584000" cy="799427"/>
          </a:xfrm>
          <a:prstGeom prst="rect">
            <a:avLst/>
          </a:prstGeom>
        </p:spPr>
      </p:pic>
      <p:pic>
        <p:nvPicPr>
          <p:cNvPr id="22" name="Image 21">
            <a:extLst>
              <a:ext uri="{FF2B5EF4-FFF2-40B4-BE49-F238E27FC236}">
                <a16:creationId xmlns:a16="http://schemas.microsoft.com/office/drawing/2014/main" id="{202AF758-9ACF-DAEF-C488-F3FEE47969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405" y="2369201"/>
            <a:ext cx="1694913" cy="913666"/>
          </a:xfrm>
          <a:prstGeom prst="rect">
            <a:avLst/>
          </a:prstGeom>
        </p:spPr>
      </p:pic>
      <p:pic>
        <p:nvPicPr>
          <p:cNvPr id="23" name="Image 22">
            <a:extLst>
              <a:ext uri="{FF2B5EF4-FFF2-40B4-BE49-F238E27FC236}">
                <a16:creationId xmlns:a16="http://schemas.microsoft.com/office/drawing/2014/main" id="{871CA846-B395-3EC8-D82D-08940D068F4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19833" y="2369201"/>
            <a:ext cx="1694913" cy="913666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CC1D60C8-C23A-AFBD-C908-9D66B4861F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67399" y="3317580"/>
            <a:ext cx="1694913" cy="913666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13F8EFDD-982D-CE0E-C16A-53D30F13257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54" y="2964078"/>
            <a:ext cx="504000" cy="502729"/>
          </a:xfrm>
          <a:prstGeom prst="rect">
            <a:avLst/>
          </a:prstGeom>
        </p:spPr>
      </p:pic>
      <p:sp>
        <p:nvSpPr>
          <p:cNvPr id="26" name="ZoneTexte 25">
            <a:extLst>
              <a:ext uri="{FF2B5EF4-FFF2-40B4-BE49-F238E27FC236}">
                <a16:creationId xmlns:a16="http://schemas.microsoft.com/office/drawing/2014/main" id="{87674F63-1934-8EA5-3636-033F49B5F1BF}"/>
              </a:ext>
            </a:extLst>
          </p:cNvPr>
          <p:cNvSpPr txBox="1"/>
          <p:nvPr/>
        </p:nvSpPr>
        <p:spPr>
          <a:xfrm>
            <a:off x="2662256" y="2621148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/>
              <a:t>33 . . . 27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038D3906-06F4-C5E3-7D7A-4E353684492A}"/>
              </a:ext>
            </a:extLst>
          </p:cNvPr>
          <p:cNvSpPr txBox="1"/>
          <p:nvPr/>
        </p:nvSpPr>
        <p:spPr>
          <a:xfrm rot="10800000">
            <a:off x="4041679" y="2641367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91843A7F-4386-28A2-7397-59A90BA2EF20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7254" y="2964078"/>
            <a:ext cx="504000" cy="5027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912E68B4-3D1A-A591-C695-19CFDA61163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3999" y="2206141"/>
            <a:ext cx="648000" cy="63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5986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1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5EBD8C-598A-EECB-C340-BBA2461296F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403AC3-03C9-4903-C368-2E68A8D0FFD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B4F4F14-58ED-3CAD-EC92-8DA621D14B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BC5B117-040E-A1EE-87F0-ACC43787A8C9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429A8D04-A8CF-EBA2-1C16-8A76DC26E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95" y="2308151"/>
            <a:ext cx="2016000" cy="10899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0A81149-F99B-7E3F-4F14-39EAF16F476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279" y="3544873"/>
            <a:ext cx="1584000" cy="7994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39A1F77B-0A83-1A33-0061-931BE80D305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914" y="2327818"/>
            <a:ext cx="1694913" cy="9136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AAC9D465-1AD8-970B-2CD1-70514F874D21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42" y="2715087"/>
            <a:ext cx="1694913" cy="9136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4423E9AB-AE23-6876-ED2E-D1876402E31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183" y="3210110"/>
            <a:ext cx="1694913" cy="91366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C317DD29-E7EB-06CF-C5FA-625B603BBB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24" y="3636532"/>
            <a:ext cx="1694913" cy="91366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090C00C1-E6E0-8AD2-7627-533F0267178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265" y="4020209"/>
            <a:ext cx="1694913" cy="913666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86E93616-D554-740D-CCE4-E2CE00830007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3972" y="2852084"/>
            <a:ext cx="648000" cy="63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25695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C325D0-726E-BE2A-003A-AC0553DB26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0E04ED4A-2D3D-C933-48DC-6FCEB6BA5FB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37279" y="3544873"/>
            <a:ext cx="1584000" cy="79942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EC202E26-2AD6-AF39-1473-AC827C1D33C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88496C3-C35C-CCC4-1C60-7A49BD19BF3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E85DB43-40A1-285A-86B0-76F14E730597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A3BD816C-4C33-5610-27C8-00302331A7FA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95" y="2308151"/>
            <a:ext cx="2016000" cy="1089900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51285879-7818-21A1-D992-424DC7A7A1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24" y="4668472"/>
            <a:ext cx="1584000" cy="7994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0AA02E4B-09AA-ACBF-A75D-9D880DD6981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914" y="2327818"/>
            <a:ext cx="1694913" cy="9136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5D72999-297B-17F3-ACF7-7FD6F3D054B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42" y="2715087"/>
            <a:ext cx="1694913" cy="9136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1813AE7-C376-5A18-0F2A-686A782468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183" y="3210110"/>
            <a:ext cx="1694913" cy="91366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798245E-81F7-D3A8-0238-671D9D9D7DB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24" y="3636532"/>
            <a:ext cx="1694913" cy="913666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EBAED66B-0FF3-A2E9-6F44-651CED40A826}"/>
              </a:ext>
            </a:extLst>
          </p:cNvPr>
          <p:cNvSpPr txBox="1"/>
          <p:nvPr/>
        </p:nvSpPr>
        <p:spPr>
          <a:xfrm>
            <a:off x="2662256" y="2621148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/>
              <a:t>55 . . . 57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EA845141-7AC8-58B7-3E2E-1A4FACDAAAC0}"/>
              </a:ext>
            </a:extLst>
          </p:cNvPr>
          <p:cNvSpPr txBox="1"/>
          <p:nvPr/>
        </p:nvSpPr>
        <p:spPr>
          <a:xfrm>
            <a:off x="4077576" y="2650704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  <p:pic>
        <p:nvPicPr>
          <p:cNvPr id="17" name="Image 16">
            <a:extLst>
              <a:ext uri="{FF2B5EF4-FFF2-40B4-BE49-F238E27FC236}">
                <a16:creationId xmlns:a16="http://schemas.microsoft.com/office/drawing/2014/main" id="{DA1BB6BB-4CFE-EF0A-692B-A0B4F11C79F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0265" y="4020209"/>
            <a:ext cx="1694913" cy="913666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84D05F15-D1B0-9A61-440B-4CFFBA34E593}"/>
              </a:ext>
            </a:extLst>
          </p:cNvPr>
          <p:cNvPicPr>
            <a:picLocks noChangeAspect="1"/>
          </p:cNvPicPr>
          <p:nvPr/>
        </p:nvPicPr>
        <p:blipFill>
          <a:blip r:embed="rId5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263972" y="2852084"/>
            <a:ext cx="648000" cy="6302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8093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C7B414-A957-B52A-E3F6-A9E41C1F954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2A37706-837C-B5EC-AFB7-FB5FD265559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7113A4-5FEC-FEA0-9B32-8169394FACD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20697F39-ECEA-DBDD-9B45-16C8ADAD7EF5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542776E2-6FD8-6059-B6DD-B3D7A180FC5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62" y="3556960"/>
            <a:ext cx="1872000" cy="1003269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50413E0E-B6CC-D260-522E-0ED2557058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2425731"/>
            <a:ext cx="504000" cy="502729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A400A96E-A5F5-9C5A-FC64-A7ED282319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403" y="2425731"/>
            <a:ext cx="1872000" cy="1003269"/>
          </a:xfrm>
          <a:prstGeom prst="rect">
            <a:avLst/>
          </a:prstGeom>
        </p:spPr>
      </p:pic>
      <p:pic>
        <p:nvPicPr>
          <p:cNvPr id="16" name="Image 15">
            <a:extLst>
              <a:ext uri="{FF2B5EF4-FFF2-40B4-BE49-F238E27FC236}">
                <a16:creationId xmlns:a16="http://schemas.microsoft.com/office/drawing/2014/main" id="{35B2B897-6F2F-9E1F-9E59-92AA1F82FE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05" y="1349537"/>
            <a:ext cx="1872000" cy="1003269"/>
          </a:xfrm>
          <a:prstGeom prst="rect">
            <a:avLst/>
          </a:prstGeom>
        </p:spPr>
      </p:pic>
      <p:pic>
        <p:nvPicPr>
          <p:cNvPr id="17" name="Image 16">
            <a:extLst>
              <a:ext uri="{FF2B5EF4-FFF2-40B4-BE49-F238E27FC236}">
                <a16:creationId xmlns:a16="http://schemas.microsoft.com/office/drawing/2014/main" id="{C9FCC620-9A01-B7EB-0E4C-243BEE10FA6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637" y="1851171"/>
            <a:ext cx="2016000" cy="1089900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AD0BD0D5-8E94-436F-53F7-62E0C3CEDE5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3023061"/>
            <a:ext cx="504000" cy="502729"/>
          </a:xfrm>
          <a:prstGeom prst="rect">
            <a:avLst/>
          </a:prstGeom>
        </p:spPr>
      </p:pic>
      <p:pic>
        <p:nvPicPr>
          <p:cNvPr id="19" name="Image 18">
            <a:extLst>
              <a:ext uri="{FF2B5EF4-FFF2-40B4-BE49-F238E27FC236}">
                <a16:creationId xmlns:a16="http://schemas.microsoft.com/office/drawing/2014/main" id="{2C92BB8B-00DA-BE49-0106-3098155435C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3620391"/>
            <a:ext cx="504000" cy="502729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6AD0673D-CA14-3E29-E03E-7C2E35E5C5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97" y="3118756"/>
            <a:ext cx="1872000" cy="10032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AC215DD-5D61-B4AC-8C40-C23ED7A46EA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1246443"/>
            <a:ext cx="504000" cy="502729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4EBA71BF-81C3-4965-50C8-AF76298FED3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1843773"/>
            <a:ext cx="504000" cy="50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48287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FC11407-928D-50FB-E93C-FB4F65563FF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0AA2B17-4DB9-BC20-D1F9-396FB55B290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5FC8727-FDC3-9231-5172-E29C054A5CA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4CDCC9E-FE65-B75D-77F9-DCE0DBB6AAED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B3BECE01-DCF8-9A43-EAED-ABAB85417216}"/>
              </a:ext>
            </a:extLst>
          </p:cNvPr>
          <p:cNvSpPr txBox="1"/>
          <p:nvPr/>
        </p:nvSpPr>
        <p:spPr>
          <a:xfrm rot="10800000">
            <a:off x="4077576" y="2650704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  <p:pic>
        <p:nvPicPr>
          <p:cNvPr id="24" name="Image 23">
            <a:extLst>
              <a:ext uri="{FF2B5EF4-FFF2-40B4-BE49-F238E27FC236}">
                <a16:creationId xmlns:a16="http://schemas.microsoft.com/office/drawing/2014/main" id="{E3940D77-6CC8-29A7-AAF8-16C1EDF266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62" y="3556960"/>
            <a:ext cx="1872000" cy="1003269"/>
          </a:xfrm>
          <a:prstGeom prst="rect">
            <a:avLst/>
          </a:prstGeom>
        </p:spPr>
      </p:pic>
      <p:pic>
        <p:nvPicPr>
          <p:cNvPr id="25" name="Image 24">
            <a:extLst>
              <a:ext uri="{FF2B5EF4-FFF2-40B4-BE49-F238E27FC236}">
                <a16:creationId xmlns:a16="http://schemas.microsoft.com/office/drawing/2014/main" id="{402D6AA5-F5DE-DA3E-5892-3A8A96C6ABD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2425731"/>
            <a:ext cx="504000" cy="502729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44639FBA-336F-75E6-49E9-280024929CC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0403" y="2425731"/>
            <a:ext cx="1872000" cy="1003269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F25D7B58-3CB9-92B2-FCF4-31AEE368601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5405" y="1349537"/>
            <a:ext cx="1872000" cy="1003269"/>
          </a:xfrm>
          <a:prstGeom prst="rect">
            <a:avLst/>
          </a:prstGeom>
        </p:spPr>
      </p:pic>
      <p:pic>
        <p:nvPicPr>
          <p:cNvPr id="30" name="Image 29">
            <a:extLst>
              <a:ext uri="{FF2B5EF4-FFF2-40B4-BE49-F238E27FC236}">
                <a16:creationId xmlns:a16="http://schemas.microsoft.com/office/drawing/2014/main" id="{0FAD21CC-5E72-6485-0B7F-C40B077C6AFE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9637" y="1851171"/>
            <a:ext cx="2016000" cy="1089900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A6848C49-3F6D-F2B8-103C-508EE78F68E5}"/>
              </a:ext>
            </a:extLst>
          </p:cNvPr>
          <p:cNvSpPr txBox="1"/>
          <p:nvPr/>
        </p:nvSpPr>
        <p:spPr>
          <a:xfrm>
            <a:off x="2662256" y="2621148"/>
            <a:ext cx="4124696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/>
              <a:t>65 . . . 70</a:t>
            </a:r>
          </a:p>
        </p:txBody>
      </p:sp>
      <p:pic>
        <p:nvPicPr>
          <p:cNvPr id="31" name="Image 30">
            <a:extLst>
              <a:ext uri="{FF2B5EF4-FFF2-40B4-BE49-F238E27FC236}">
                <a16:creationId xmlns:a16="http://schemas.microsoft.com/office/drawing/2014/main" id="{DC994B78-0D59-1332-07ED-2F401D92470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3023061"/>
            <a:ext cx="504000" cy="502729"/>
          </a:xfrm>
          <a:prstGeom prst="rect">
            <a:avLst/>
          </a:prstGeom>
        </p:spPr>
      </p:pic>
      <p:pic>
        <p:nvPicPr>
          <p:cNvPr id="32" name="Image 31">
            <a:extLst>
              <a:ext uri="{FF2B5EF4-FFF2-40B4-BE49-F238E27FC236}">
                <a16:creationId xmlns:a16="http://schemas.microsoft.com/office/drawing/2014/main" id="{E88DD7D7-7BAF-3F4A-13A9-E964C4910CB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3620391"/>
            <a:ext cx="504000" cy="502729"/>
          </a:xfrm>
          <a:prstGeom prst="rect">
            <a:avLst/>
          </a:prstGeom>
        </p:spPr>
      </p:pic>
      <p:sp>
        <p:nvSpPr>
          <p:cNvPr id="33" name="ZoneTexte 32">
            <a:extLst>
              <a:ext uri="{FF2B5EF4-FFF2-40B4-BE49-F238E27FC236}">
                <a16:creationId xmlns:a16="http://schemas.microsoft.com/office/drawing/2014/main" id="{A3A8CAE5-0FB7-489C-3158-A03BE9517170}"/>
              </a:ext>
            </a:extLst>
          </p:cNvPr>
          <p:cNvSpPr txBox="1"/>
          <p:nvPr/>
        </p:nvSpPr>
        <p:spPr>
          <a:xfrm>
            <a:off x="4077576" y="2551150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CE84EB2C-8012-FF17-63F4-DCC5C7C7CC9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27597" y="3118756"/>
            <a:ext cx="1872000" cy="1003269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B3A8A90D-B4A7-56A5-FC67-3AC799EB145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1246443"/>
            <a:ext cx="504000" cy="50272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59B29FCF-6C87-E745-3859-92F2E728537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0077" y="1843773"/>
            <a:ext cx="504000" cy="50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9654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5" grpId="0" animBg="1"/>
      <p:bldP spid="33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F22B4A-7860-C695-5F17-169607A164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Image 15">
            <a:extLst>
              <a:ext uri="{FF2B5EF4-FFF2-40B4-BE49-F238E27FC236}">
                <a16:creationId xmlns:a16="http://schemas.microsoft.com/office/drawing/2014/main" id="{9C41067C-A10E-A6FA-BFCE-FBFF1D8428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354" y="1405578"/>
            <a:ext cx="2160000" cy="1229626"/>
          </a:xfrm>
          <a:prstGeom prst="rect">
            <a:avLst/>
          </a:prstGeom>
        </p:spPr>
      </p:pic>
      <p:pic>
        <p:nvPicPr>
          <p:cNvPr id="15" name="Image 14">
            <a:extLst>
              <a:ext uri="{FF2B5EF4-FFF2-40B4-BE49-F238E27FC236}">
                <a16:creationId xmlns:a16="http://schemas.microsoft.com/office/drawing/2014/main" id="{1914F83B-798C-0285-81A3-D99FA537F04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24" y="1536840"/>
            <a:ext cx="2160000" cy="122962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CA4D67A3-DF95-E14B-33D4-D5B8EFAB808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9374EB7-9EBB-92BF-7464-DEB31D60D2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BDF739C-6506-6A1E-519D-143B349946FA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6C8BD17-2DD2-D186-3F77-C11613D3046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862" y="3215543"/>
            <a:ext cx="648000" cy="6302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F1757597-078C-AEED-1175-0A44BFB0C9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62" y="3556960"/>
            <a:ext cx="1872000" cy="10032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C565930F-524F-6573-6D84-50525233019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95" y="2308151"/>
            <a:ext cx="2016000" cy="10899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02A2C9D-937E-C829-C279-F4AD68E25973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52" y="2269882"/>
            <a:ext cx="504000" cy="50272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42F33C37-AA16-63C7-B4BF-F34F10CEBFEE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24" y="4668472"/>
            <a:ext cx="1584000" cy="7994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B2AA4BB5-0F45-06AC-5B2A-27AB3220AB0A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914" y="2327818"/>
            <a:ext cx="1694913" cy="9136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DFF3106-815C-15D1-1533-7875D15002D9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42" y="2715087"/>
            <a:ext cx="1694913" cy="9136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791568F7-51FA-BE11-E982-2BF8B2711DF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183" y="3210110"/>
            <a:ext cx="1694913" cy="91366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5E7C5373-7F0D-DB29-41F1-70366D6F1174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24" y="3636532"/>
            <a:ext cx="1694913" cy="91366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EE283799-6E39-5B9D-C505-5796F0D99F19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52" y="2834231"/>
            <a:ext cx="504000" cy="5027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78265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EE228A8-1593-A341-7FAE-07496A69977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Image 16">
            <a:extLst>
              <a:ext uri="{FF2B5EF4-FFF2-40B4-BE49-F238E27FC236}">
                <a16:creationId xmlns:a16="http://schemas.microsoft.com/office/drawing/2014/main" id="{73D5E594-3794-CD85-39AC-069F235612D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354" y="1405578"/>
            <a:ext cx="2160000" cy="1229626"/>
          </a:xfrm>
          <a:prstGeom prst="rect">
            <a:avLst/>
          </a:prstGeom>
        </p:spPr>
      </p:pic>
      <p:pic>
        <p:nvPicPr>
          <p:cNvPr id="18" name="Image 17">
            <a:extLst>
              <a:ext uri="{FF2B5EF4-FFF2-40B4-BE49-F238E27FC236}">
                <a16:creationId xmlns:a16="http://schemas.microsoft.com/office/drawing/2014/main" id="{F0894F24-F961-1A34-1658-AA416095E3C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8324" y="1536840"/>
            <a:ext cx="2160000" cy="1229626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28A2B381-1AE0-208A-7219-DF6ABF99C6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006D768-8A2E-9C82-4256-720FC35763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8FAB02E-24C0-6271-4A02-3ADB7C5F9004}"/>
              </a:ext>
            </a:extLst>
          </p:cNvPr>
          <p:cNvSpPr txBox="1"/>
          <p:nvPr/>
        </p:nvSpPr>
        <p:spPr>
          <a:xfrm>
            <a:off x="2584862" y="2621148"/>
            <a:ext cx="412469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. . . 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02AEEB6-1D0C-96CD-2D48-6DEEBC89F40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0080FF"/>
              </a:clrFrom>
              <a:clrTo>
                <a:srgbClr val="0080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12862" y="3215543"/>
            <a:ext cx="648000" cy="630210"/>
          </a:xfrm>
          <a:prstGeom prst="rect">
            <a:avLst/>
          </a:prstGeom>
        </p:spPr>
      </p:pic>
      <p:pic>
        <p:nvPicPr>
          <p:cNvPr id="6" name="Image 5">
            <a:extLst>
              <a:ext uri="{FF2B5EF4-FFF2-40B4-BE49-F238E27FC236}">
                <a16:creationId xmlns:a16="http://schemas.microsoft.com/office/drawing/2014/main" id="{404F47F6-93A8-1336-2543-A7A9844B7412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48862" y="3556960"/>
            <a:ext cx="1872000" cy="1003269"/>
          </a:xfrm>
          <a:prstGeom prst="rect">
            <a:avLst/>
          </a:prstGeom>
        </p:spPr>
      </p:pic>
      <p:pic>
        <p:nvPicPr>
          <p:cNvPr id="7" name="Image 6">
            <a:extLst>
              <a:ext uri="{FF2B5EF4-FFF2-40B4-BE49-F238E27FC236}">
                <a16:creationId xmlns:a16="http://schemas.microsoft.com/office/drawing/2014/main" id="{2B5DB239-4D37-BC9F-D45A-65930C6E08B2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7895" y="2308151"/>
            <a:ext cx="2016000" cy="1089900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F07BE8EA-4AEC-CDA1-1290-27370697249A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52" y="2269882"/>
            <a:ext cx="504000" cy="502729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CE75E878-4636-A988-AF79-2CFA3FEF12A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24" y="4668472"/>
            <a:ext cx="1584000" cy="799427"/>
          </a:xfrm>
          <a:prstGeom prst="rect">
            <a:avLst/>
          </a:prstGeom>
        </p:spPr>
      </p:pic>
      <p:pic>
        <p:nvPicPr>
          <p:cNvPr id="10" name="Image 9">
            <a:extLst>
              <a:ext uri="{FF2B5EF4-FFF2-40B4-BE49-F238E27FC236}">
                <a16:creationId xmlns:a16="http://schemas.microsoft.com/office/drawing/2014/main" id="{84B36187-8600-ACD6-8108-5FAFB83CC01C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7914" y="2327818"/>
            <a:ext cx="1694913" cy="913666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E48C3CB-EC55-25C3-0730-4D550021E77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1642" y="2715087"/>
            <a:ext cx="1694913" cy="91366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FEA21EBE-41CD-F708-93B4-210EE8F2B54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1183" y="3210110"/>
            <a:ext cx="1694913" cy="913666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1708663E-1105-D1BA-EF6A-02C5ABA0EAEF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20724" y="3636532"/>
            <a:ext cx="1694913" cy="913666"/>
          </a:xfrm>
          <a:prstGeom prst="rect">
            <a:avLst/>
          </a:prstGeom>
        </p:spPr>
      </p:pic>
      <p:pic>
        <p:nvPicPr>
          <p:cNvPr id="14" name="Image 13">
            <a:extLst>
              <a:ext uri="{FF2B5EF4-FFF2-40B4-BE49-F238E27FC236}">
                <a16:creationId xmlns:a16="http://schemas.microsoft.com/office/drawing/2014/main" id="{ACDDA504-2297-9C48-D395-5D319B553CAF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0152" y="2834231"/>
            <a:ext cx="504000" cy="502729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50BB9D62-4359-1A16-1B89-3726A0E7EB49}"/>
              </a:ext>
            </a:extLst>
          </p:cNvPr>
          <p:cNvSpPr txBox="1"/>
          <p:nvPr/>
        </p:nvSpPr>
        <p:spPr>
          <a:xfrm>
            <a:off x="2028187" y="2621148"/>
            <a:ext cx="530443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8000" dirty="0"/>
              <a:t>172 . . . 147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369B15CA-1204-828B-701B-919DFC694722}"/>
              </a:ext>
            </a:extLst>
          </p:cNvPr>
          <p:cNvSpPr txBox="1"/>
          <p:nvPr/>
        </p:nvSpPr>
        <p:spPr>
          <a:xfrm rot="10800000">
            <a:off x="3973521" y="2677226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29735552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651</TotalTime>
  <Words>154</Words>
  <Application>Microsoft Office PowerPoint</Application>
  <PresentationFormat>Affichage à l'écran (4:3)</PresentationFormat>
  <Paragraphs>68</Paragraphs>
  <Slides>15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15</vt:i4>
      </vt:variant>
    </vt:vector>
  </HeadingPairs>
  <TitlesOfParts>
    <vt:vector size="21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Ordonne les sommes d’argent. </vt:lpstr>
      <vt:lpstr>Correction</vt:lpstr>
      <vt:lpstr>Ordonne les sommes d’argent. 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70</cp:revision>
  <dcterms:created xsi:type="dcterms:W3CDTF">2023-02-07T14:55:57Z</dcterms:created>
  <dcterms:modified xsi:type="dcterms:W3CDTF">2025-09-14T13:11:48Z</dcterms:modified>
</cp:coreProperties>
</file>