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95" r:id="rId2"/>
    <p:sldId id="280" r:id="rId3"/>
    <p:sldId id="287" r:id="rId4"/>
    <p:sldId id="288" r:id="rId5"/>
    <p:sldId id="290" r:id="rId6"/>
    <p:sldId id="293" r:id="rId7"/>
    <p:sldId id="294" r:id="rId8"/>
    <p:sldId id="291" r:id="rId9"/>
    <p:sldId id="292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Style léger 3 - Accentuation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47" d="100"/>
          <a:sy n="47" d="100"/>
        </p:scale>
        <p:origin x="212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B3B3F8-CDBE-2A2F-C379-8A4E32AB4F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5E7E89C-1A60-D836-2A76-BFA638F116C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E15D9BA7-A0BE-9941-4845-7CBB97FD27F9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28D7DF77-0130-EEAE-7BD9-EA2A2D5867C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D0A9D85F-FC74-4E8C-0DC9-F66B3DB7733C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05BE1A1A-50CB-3CE6-0241-1BD6335682D5}"/>
                </a:ext>
              </a:extLst>
            </p:cNvPr>
            <p:cNvSpPr txBox="1"/>
            <p:nvPr/>
          </p:nvSpPr>
          <p:spPr>
            <a:xfrm>
              <a:off x="965329" y="2749594"/>
              <a:ext cx="6779999" cy="200054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calcule le produit d’un nombre entre 11 et 19 par un autre nombre inférieur à 10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C52E691D-03EE-6968-FA88-0381152A9D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054586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AC48AC37-02E6-EB29-D747-7152439C7B1F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CDDCF0E9-ADC5-78F2-C395-8323C07B9D5C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5F3120FC-9227-3F74-3B22-75162250D471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E44FC8B-823C-E494-BB38-B08A940B019A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468D5B03-05D0-516E-D1CD-DE6038C87822}"/>
              </a:ext>
            </a:extLst>
          </p:cNvPr>
          <p:cNvSpPr txBox="1"/>
          <p:nvPr/>
        </p:nvSpPr>
        <p:spPr>
          <a:xfrm>
            <a:off x="43748" y="4247376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F35FC7C-570B-4A4E-C337-1E8B313B616E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942CDAC-E01F-8D71-BFD0-0014EFF870B6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400C9BE-32CB-1DE7-951C-3808307115F7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B0B0B06F-4299-15A7-B77A-E42897DFA02D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ABF6197-215C-983C-51B8-09A5B679EA08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A97899D3-D575-B91C-32BE-60CFF9A44C30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0A2DDA9A-41AF-44AD-B1FE-71C23CDC6D4F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AB5DD327-EF80-D98F-E5E4-809CB6F32440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1DB7F5A2-8300-EE6D-DA2C-8A4BCE79BE32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A73C8CED-E5A6-D71B-3C65-9A1EB80AAAD1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8189605F-2F10-8CBA-102C-EC52E3DAC37D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E2A41937-0497-271B-2BC7-31F2CAC37285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ABC1A8B9-0C19-F212-685A-E62DCC32DF04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05780EE3-3FC9-48CD-F4B1-B4AFCD3CDAB1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F718D621-B3F6-50C0-10FB-E98A65AF5F28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A1776868-D58C-96BF-DA3D-54F9DC75A72D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3B3FF4F2-6567-D5A4-FAF0-F0DA28712888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29C4F79F-6A99-D1A0-53CB-78E086DB4136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39412066-791E-4715-A470-E31F49242084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3C41E278-33A7-C5D8-5DCF-36FB3530BD10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51F226C7-FF69-99FA-8FCC-CBD5E3304E67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AD4B8B5F-B821-B80B-4310-40B3F65C4FA0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44483682-6D94-17BB-DCE2-48CA768867DF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7B3CF276-E608-D769-3F56-18CD97E83BBA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C346AF68-0F83-7CAD-D818-30B8009B11A7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60695C52-B4DC-4E4F-40DA-139AA55869BD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386AE3F5-BBA6-8357-6258-EBC33057996B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E2299F32-D230-A2D4-12AB-AA061DE7194D}"/>
              </a:ext>
            </a:extLst>
          </p:cNvPr>
          <p:cNvSpPr/>
          <p:nvPr/>
        </p:nvSpPr>
        <p:spPr>
          <a:xfrm>
            <a:off x="621429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37CE3DA-C45A-08B2-9465-E1C0138CFCF0}"/>
              </a:ext>
            </a:extLst>
          </p:cNvPr>
          <p:cNvSpPr/>
          <p:nvPr/>
        </p:nvSpPr>
        <p:spPr>
          <a:xfrm>
            <a:off x="621429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734810DF-E00E-0760-8568-2A4F79997F73}"/>
              </a:ext>
            </a:extLst>
          </p:cNvPr>
          <p:cNvSpPr/>
          <p:nvPr/>
        </p:nvSpPr>
        <p:spPr>
          <a:xfrm>
            <a:off x="679177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1465A7FF-CD7F-5314-4BE1-3BF66C3CD819}"/>
              </a:ext>
            </a:extLst>
          </p:cNvPr>
          <p:cNvSpPr/>
          <p:nvPr/>
        </p:nvSpPr>
        <p:spPr>
          <a:xfrm>
            <a:off x="679178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CC693B9D-056F-5C03-D28C-5D2B96948308}"/>
              </a:ext>
            </a:extLst>
          </p:cNvPr>
          <p:cNvSpPr/>
          <p:nvPr/>
        </p:nvSpPr>
        <p:spPr>
          <a:xfrm>
            <a:off x="621429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5BD8FC3F-1A53-C91A-E127-B46532D77460}"/>
              </a:ext>
            </a:extLst>
          </p:cNvPr>
          <p:cNvSpPr/>
          <p:nvPr/>
        </p:nvSpPr>
        <p:spPr>
          <a:xfrm>
            <a:off x="679177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E4735D8A-7EF8-2865-745E-9CDA77AF3C66}"/>
              </a:ext>
            </a:extLst>
          </p:cNvPr>
          <p:cNvSpPr/>
          <p:nvPr/>
        </p:nvSpPr>
        <p:spPr>
          <a:xfrm>
            <a:off x="744637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18E9A65D-C40E-E007-082B-535B4B719A3D}"/>
              </a:ext>
            </a:extLst>
          </p:cNvPr>
          <p:cNvSpPr/>
          <p:nvPr/>
        </p:nvSpPr>
        <p:spPr>
          <a:xfrm>
            <a:off x="744637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9A44E3E3-46A2-8256-B5AE-1C66CE8D81CE}"/>
              </a:ext>
            </a:extLst>
          </p:cNvPr>
          <p:cNvSpPr/>
          <p:nvPr/>
        </p:nvSpPr>
        <p:spPr>
          <a:xfrm>
            <a:off x="802385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357C690F-B719-2D82-36DF-BC36F36AF348}"/>
              </a:ext>
            </a:extLst>
          </p:cNvPr>
          <p:cNvSpPr/>
          <p:nvPr/>
        </p:nvSpPr>
        <p:spPr>
          <a:xfrm>
            <a:off x="802386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4C305F03-9F93-54D6-1E56-98B6AB6D5749}"/>
              </a:ext>
            </a:extLst>
          </p:cNvPr>
          <p:cNvSpPr/>
          <p:nvPr/>
        </p:nvSpPr>
        <p:spPr>
          <a:xfrm>
            <a:off x="744637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D242C275-1CAF-F901-939D-ADD227B2EC63}"/>
              </a:ext>
            </a:extLst>
          </p:cNvPr>
          <p:cNvSpPr/>
          <p:nvPr/>
        </p:nvSpPr>
        <p:spPr>
          <a:xfrm>
            <a:off x="802385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1E567E95-22C6-7E6A-BC2B-E00DAA6B1209}"/>
              </a:ext>
            </a:extLst>
          </p:cNvPr>
          <p:cNvSpPr/>
          <p:nvPr/>
        </p:nvSpPr>
        <p:spPr>
          <a:xfrm>
            <a:off x="856651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0DAAE7C7-A518-9D51-88C8-401B779C6A27}"/>
              </a:ext>
            </a:extLst>
          </p:cNvPr>
          <p:cNvSpPr/>
          <p:nvPr/>
        </p:nvSpPr>
        <p:spPr>
          <a:xfrm>
            <a:off x="856651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FB4C5B04-5DC8-F0BF-9F4C-71A470791C8D}"/>
              </a:ext>
            </a:extLst>
          </p:cNvPr>
          <p:cNvSpPr/>
          <p:nvPr/>
        </p:nvSpPr>
        <p:spPr>
          <a:xfrm>
            <a:off x="856651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34147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62B2E9-B770-C842-152D-18BB3A2F2C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9B8B31A-1C78-8314-E50A-A8F03DFB80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63FA993-5C53-E100-FAEA-EE015BFBF9F9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37D8ACC3-F97F-BADC-5697-EF5CF89BC3B1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E1262F81-67FF-A88C-8758-2B2EBD4C4F61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96E6557B-9546-B7FF-63BB-B87CC55C87C8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19E85DE-AB63-F124-0B71-671FEAB9AFE6}"/>
              </a:ext>
            </a:extLst>
          </p:cNvPr>
          <p:cNvSpPr txBox="1"/>
          <p:nvPr/>
        </p:nvSpPr>
        <p:spPr>
          <a:xfrm>
            <a:off x="1710758" y="4131515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02E30A20-76B7-4541-42C1-776A4105BE0C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9B2BEA53-9297-2DEA-CD02-C69B8641B3B8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ECDC7A2B-6DB7-F37F-0E04-22C97B1884A9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B1E02C20-C337-BAFD-3ED8-146116898FD2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6F0E5101-11BF-178C-76FF-2DBC04035DDB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EF8AA650-AFB3-590E-8A96-65C21D243C51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F68D658B-916D-2B18-2255-B4CA4297FAFE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37D1BEF0-4921-2020-C834-18514230E4ED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63D2E1E4-DD38-B2CC-F305-E9D85B456327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37684D31-F5BE-7CF7-D355-F0A505E7DCCD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58CA1702-A5CF-562E-CB6A-B8AB6CFB8B96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64CD1978-4B83-B2CC-F120-DEA98C74844A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B54C8D09-4E53-C47B-2286-B07F77021681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A2D388FC-F6F0-630A-5EB2-11DC5FFE1B0A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2857584C-F8E3-33A4-8984-6F5728D0F794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6807FEE7-0911-36C3-07A0-B16D170BFCE8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3E10F50E-1D1A-4E5E-04B9-1B7FDE06476A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186F13C1-030B-099F-40BD-587759E05476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41BEF656-90A0-1A07-8414-67045C259BA4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EAA1969E-D68A-A09A-B716-E5172FE2EC69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6B99A91B-DFD9-C5BF-ABCC-40AEC99D13DB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4597ACB4-681F-B8CD-7768-8E651C70D85B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8A09C4D1-C4F3-7484-8E3D-79FDA24656D4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81015D4D-4826-1894-E2B9-C452A2A3A58D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CE16CA14-6EA7-2D58-42EE-D2E00D8C857A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841BE283-4D60-494D-E318-31D5FC634285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600459FD-BC58-4840-6039-7E2629B10A76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19B2B77C-EC54-2D71-C1DD-8FD7B4C35B33}"/>
              </a:ext>
            </a:extLst>
          </p:cNvPr>
          <p:cNvSpPr/>
          <p:nvPr/>
        </p:nvSpPr>
        <p:spPr>
          <a:xfrm>
            <a:off x="621429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FFEE198F-CD8F-0176-0573-69B031441A02}"/>
              </a:ext>
            </a:extLst>
          </p:cNvPr>
          <p:cNvSpPr/>
          <p:nvPr/>
        </p:nvSpPr>
        <p:spPr>
          <a:xfrm>
            <a:off x="621429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132EC49-6899-DF80-6FF9-4275DB9CE819}"/>
              </a:ext>
            </a:extLst>
          </p:cNvPr>
          <p:cNvSpPr/>
          <p:nvPr/>
        </p:nvSpPr>
        <p:spPr>
          <a:xfrm>
            <a:off x="679177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3674E163-E728-378C-D2D7-E538115BED9B}"/>
              </a:ext>
            </a:extLst>
          </p:cNvPr>
          <p:cNvSpPr/>
          <p:nvPr/>
        </p:nvSpPr>
        <p:spPr>
          <a:xfrm>
            <a:off x="679178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3B99BE56-F161-21ED-3753-770B06A48952}"/>
              </a:ext>
            </a:extLst>
          </p:cNvPr>
          <p:cNvSpPr/>
          <p:nvPr/>
        </p:nvSpPr>
        <p:spPr>
          <a:xfrm>
            <a:off x="621429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CDC7AB02-1337-C640-6BEB-3E5AFF33FA26}"/>
              </a:ext>
            </a:extLst>
          </p:cNvPr>
          <p:cNvSpPr/>
          <p:nvPr/>
        </p:nvSpPr>
        <p:spPr>
          <a:xfrm>
            <a:off x="679177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923C5AD9-3D44-BE1A-B157-19E36DCF0E93}"/>
              </a:ext>
            </a:extLst>
          </p:cNvPr>
          <p:cNvSpPr/>
          <p:nvPr/>
        </p:nvSpPr>
        <p:spPr>
          <a:xfrm>
            <a:off x="744637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4B7A21FE-F5E0-9F63-3494-28E28FE78CA9}"/>
              </a:ext>
            </a:extLst>
          </p:cNvPr>
          <p:cNvSpPr/>
          <p:nvPr/>
        </p:nvSpPr>
        <p:spPr>
          <a:xfrm>
            <a:off x="744637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505E30FD-83D2-42D7-EA1B-C5880493C3DE}"/>
              </a:ext>
            </a:extLst>
          </p:cNvPr>
          <p:cNvSpPr/>
          <p:nvPr/>
        </p:nvSpPr>
        <p:spPr>
          <a:xfrm>
            <a:off x="8023859" y="2904994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1418F533-B9DC-D23C-226C-8A19D9BF6B5C}"/>
              </a:ext>
            </a:extLst>
          </p:cNvPr>
          <p:cNvSpPr/>
          <p:nvPr/>
        </p:nvSpPr>
        <p:spPr>
          <a:xfrm>
            <a:off x="8023860" y="241184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6F791362-EE2D-A80C-B390-96CEE1235319}"/>
              </a:ext>
            </a:extLst>
          </p:cNvPr>
          <p:cNvSpPr/>
          <p:nvPr/>
        </p:nvSpPr>
        <p:spPr>
          <a:xfrm>
            <a:off x="744637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7EA0E66F-2C56-4699-90C2-E11DFE64020A}"/>
              </a:ext>
            </a:extLst>
          </p:cNvPr>
          <p:cNvSpPr/>
          <p:nvPr/>
        </p:nvSpPr>
        <p:spPr>
          <a:xfrm>
            <a:off x="8023858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F1326F6F-1BB4-2321-54EB-340934E367A0}"/>
              </a:ext>
            </a:extLst>
          </p:cNvPr>
          <p:cNvSpPr/>
          <p:nvPr/>
        </p:nvSpPr>
        <p:spPr>
          <a:xfrm>
            <a:off x="8566517" y="2904995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BD350A14-3E23-D391-6110-C15B833A667F}"/>
              </a:ext>
            </a:extLst>
          </p:cNvPr>
          <p:cNvSpPr/>
          <p:nvPr/>
        </p:nvSpPr>
        <p:spPr>
          <a:xfrm>
            <a:off x="8566518" y="2413996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A7B7A160-A611-D5EE-8540-A3D04B6DFBBF}"/>
              </a:ext>
            </a:extLst>
          </p:cNvPr>
          <p:cNvSpPr/>
          <p:nvPr/>
        </p:nvSpPr>
        <p:spPr>
          <a:xfrm>
            <a:off x="8566517" y="3398249"/>
            <a:ext cx="391885" cy="391885"/>
          </a:xfrm>
          <a:prstGeom prst="ellipse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35E8622A-D2D8-18E6-BD13-A27C66445F1B}"/>
              </a:ext>
            </a:extLst>
          </p:cNvPr>
          <p:cNvSpPr/>
          <p:nvPr/>
        </p:nvSpPr>
        <p:spPr>
          <a:xfrm>
            <a:off x="420914" y="2148114"/>
            <a:ext cx="5642609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5F36CAE-5A06-7B77-F326-CDAEA00F4E8D}"/>
              </a:ext>
            </a:extLst>
          </p:cNvPr>
          <p:cNvSpPr/>
          <p:nvPr/>
        </p:nvSpPr>
        <p:spPr>
          <a:xfrm>
            <a:off x="6063523" y="2148114"/>
            <a:ext cx="2985475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1B8F9657-34F2-4072-D0C6-829BC54243B9}"/>
              </a:ext>
            </a:extLst>
          </p:cNvPr>
          <p:cNvSpPr txBox="1"/>
          <p:nvPr/>
        </p:nvSpPr>
        <p:spPr>
          <a:xfrm>
            <a:off x="6252630" y="4131514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E71AAF6-AE21-4D73-D226-28B0C92ECF3A}"/>
              </a:ext>
            </a:extLst>
          </p:cNvPr>
          <p:cNvSpPr txBox="1"/>
          <p:nvPr/>
        </p:nvSpPr>
        <p:spPr>
          <a:xfrm>
            <a:off x="1305737" y="272074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30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86722DCA-9ADB-F26F-F307-7658E726A508}"/>
              </a:ext>
            </a:extLst>
          </p:cNvPr>
          <p:cNvSpPr txBox="1"/>
          <p:nvPr/>
        </p:nvSpPr>
        <p:spPr>
          <a:xfrm>
            <a:off x="6304514" y="2710195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15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A6ADF62-EFD4-4A44-A67E-6BE8F99C9AD9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30 + 15 = </a:t>
            </a:r>
            <a:r>
              <a:rPr lang="fr-FR" sz="4800" dirty="0">
                <a:solidFill>
                  <a:srgbClr val="FF0000"/>
                </a:solidFill>
              </a:rPr>
              <a:t>45</a:t>
            </a:r>
          </a:p>
        </p:txBody>
      </p:sp>
    </p:spTree>
    <p:extLst>
      <p:ext uri="{BB962C8B-B14F-4D97-AF65-F5344CB8AC3E}">
        <p14:creationId xmlns:p14="http://schemas.microsoft.com/office/powerpoint/2010/main" val="16770501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309AAF-1D09-FE6D-1F73-07A9729854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B05DD9-B7E1-1782-9FFA-C7B91B0F6B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5447878-4FCE-C91A-E867-14A027AEE199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14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F8E9AC9F-03D7-9CBB-0463-290DEA5EE4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</p:spTree>
    <p:extLst>
      <p:ext uri="{BB962C8B-B14F-4D97-AF65-F5344CB8AC3E}">
        <p14:creationId xmlns:p14="http://schemas.microsoft.com/office/powerpoint/2010/main" val="376663589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86362D0-2E22-C439-9698-F6621606C1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AE0B583-1C5C-2D29-BA98-FE163C633A6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F91B083B-12F9-5270-D90D-2190DB0AF3DC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EFC9FD67-FF76-9603-CC35-5E6E535174F1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ACA449FE-B7D1-CB55-D47E-F5A15D59D47F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AA487355-CDC6-1817-BB74-422B9EB2E363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6229B3E-95BE-30A0-95CA-777262BCD091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3A441812-F389-093A-72E1-37E91672BE19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14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45D62625-F42A-69A8-1DC7-C9761F1AFF9D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3DD1F5C8-7746-ACE6-7312-0E15CA3B96A3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7E7666B3-9413-9AB7-7BF4-9D63B2E23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1/3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A566E39-04FB-2F22-B5FA-1ED2D6142892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FC61F66D-6652-1AB3-CCB7-19E7E2FB3486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029CF831-C4D4-AEBE-46E9-E23AA7FB49B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1512FE94-39FE-32FC-3212-FEA58CC82DF3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2D74C409-F774-CE8A-DB98-AEDCD2DA391F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70CF90F-CD63-787A-4F0B-0106EBFD5828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D1A74628-1979-A6BC-8B0B-2E3AA7237BE5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290810DF-29CB-4DC0-1C83-BE154A3498B5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F980B3EF-C107-CDB7-14F5-A47207B7794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53397697-E600-9F48-289E-C7A633AA3C96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F473A34E-7F3F-D427-4C82-8F35672E8E9B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457A62D6-F69A-8278-02B4-460D81EC38C3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386FE4CB-EEA8-48F8-5ECA-3C89C275D42F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122A136-E8A6-A993-34D2-92D63A37AE02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C19B332B-47A2-4165-4D25-ECCC1926A50D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BE2EE83F-519F-486A-BB62-FB93D1A90A7A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191A82AD-EFBA-7446-15E2-3BE2F2276F6B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BBFEB0EA-D2A7-C1EC-92F0-B6E3DDC8641F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B0A67F9F-4E9D-2556-06E8-CBC3CFBD7263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A7D4EB86-503A-0150-C755-EC9CE690D408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130E63E7-20C3-C449-DA42-1F81088C22F6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F986E42F-DF40-DE05-7344-49F5EBD35F0F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8C0DC004-240A-956F-4DC3-AF7908A2816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B592A992-2957-7191-9B9A-C656924E81A5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26D8FD09-0FB0-82F8-2F18-C0BEE7A2FCD9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2B7E7641-2DDF-C98F-7A0C-63CE3FF4C828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AD1A8FEB-73AF-8A89-2CEA-39BAC9A42037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71E1F0FD-02FB-6A9A-6268-E9E46340B2DE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1C20DB34-0F7A-4047-6B63-16231DDF6FD4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19A007CD-EA5B-E372-2AFD-4E1DCA872F01}"/>
              </a:ext>
            </a:extLst>
          </p:cNvPr>
          <p:cNvSpPr/>
          <p:nvPr/>
        </p:nvSpPr>
        <p:spPr>
          <a:xfrm>
            <a:off x="7585814" y="290500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2074EA4C-9B73-A9DE-D25F-04844B88A4E2}"/>
              </a:ext>
            </a:extLst>
          </p:cNvPr>
          <p:cNvSpPr/>
          <p:nvPr/>
        </p:nvSpPr>
        <p:spPr>
          <a:xfrm>
            <a:off x="7585815" y="241185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02BCC373-3021-E2BD-F71F-B6B2F958373D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4FFF94BF-5687-053B-6917-CD0AF37A6A8A}"/>
              </a:ext>
            </a:extLst>
          </p:cNvPr>
          <p:cNvSpPr/>
          <p:nvPr/>
        </p:nvSpPr>
        <p:spPr>
          <a:xfrm>
            <a:off x="7585813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E5788159-E320-380F-897F-24A247E03516}"/>
              </a:ext>
            </a:extLst>
          </p:cNvPr>
          <p:cNvSpPr/>
          <p:nvPr/>
        </p:nvSpPr>
        <p:spPr>
          <a:xfrm>
            <a:off x="8128472" y="2905004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C5419CA9-9750-0057-64A7-FE7E0391B619}"/>
              </a:ext>
            </a:extLst>
          </p:cNvPr>
          <p:cNvSpPr/>
          <p:nvPr/>
        </p:nvSpPr>
        <p:spPr>
          <a:xfrm>
            <a:off x="8128473" y="2414005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13A24A92-91EF-C8F1-8800-2DF8921A2A47}"/>
              </a:ext>
            </a:extLst>
          </p:cNvPr>
          <p:cNvSpPr/>
          <p:nvPr/>
        </p:nvSpPr>
        <p:spPr>
          <a:xfrm>
            <a:off x="8128472" y="3398258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61592FB8-3BE2-16D5-D5C4-0619A3ABCB2F}"/>
              </a:ext>
            </a:extLst>
          </p:cNvPr>
          <p:cNvSpPr/>
          <p:nvPr/>
        </p:nvSpPr>
        <p:spPr>
          <a:xfrm>
            <a:off x="420914" y="2148114"/>
            <a:ext cx="5642609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EB84BF15-CE20-32B4-8B3A-174F7C76A263}"/>
              </a:ext>
            </a:extLst>
          </p:cNvPr>
          <p:cNvSpPr/>
          <p:nvPr/>
        </p:nvSpPr>
        <p:spPr>
          <a:xfrm>
            <a:off x="6093384" y="2118103"/>
            <a:ext cx="2518117" cy="27375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3544895E-469A-735B-D79C-D2E8A175CC3F}"/>
              </a:ext>
            </a:extLst>
          </p:cNvPr>
          <p:cNvSpPr txBox="1"/>
          <p:nvPr/>
        </p:nvSpPr>
        <p:spPr>
          <a:xfrm>
            <a:off x="6214297" y="4855636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 fois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40ED08D-9531-73FE-0FD8-01FB194189A7}"/>
              </a:ext>
            </a:extLst>
          </p:cNvPr>
          <p:cNvSpPr txBox="1"/>
          <p:nvPr/>
        </p:nvSpPr>
        <p:spPr>
          <a:xfrm>
            <a:off x="1333013" y="306746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40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DFB1252-B6AB-30B7-5BA2-F455A6862A19}"/>
              </a:ext>
            </a:extLst>
          </p:cNvPr>
          <p:cNvSpPr txBox="1"/>
          <p:nvPr/>
        </p:nvSpPr>
        <p:spPr>
          <a:xfrm>
            <a:off x="6147899" y="2953538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 × </a:t>
            </a:r>
            <a:r>
              <a:rPr lang="fr-FR" sz="4800" dirty="0">
                <a:solidFill>
                  <a:srgbClr val="00B050"/>
                </a:solidFill>
              </a:rPr>
              <a:t>4</a:t>
            </a:r>
            <a:r>
              <a:rPr lang="fr-FR" sz="4800" dirty="0"/>
              <a:t> = 16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121A0252-0625-2C61-AD4A-9C8F9DCDE48F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40 + 16 = </a:t>
            </a:r>
            <a:r>
              <a:rPr lang="fr-FR" sz="4800" dirty="0">
                <a:solidFill>
                  <a:srgbClr val="FF0000"/>
                </a:solidFill>
              </a:rPr>
              <a:t>56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EEEE76C5-DFE0-D103-CBFA-EEFC7B3D330C}"/>
              </a:ext>
            </a:extLst>
          </p:cNvPr>
          <p:cNvSpPr/>
          <p:nvPr/>
        </p:nvSpPr>
        <p:spPr>
          <a:xfrm>
            <a:off x="55305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B655DED3-F9BD-40F7-B640-27A11DA4334A}"/>
              </a:ext>
            </a:extLst>
          </p:cNvPr>
          <p:cNvSpPr/>
          <p:nvPr/>
        </p:nvSpPr>
        <p:spPr>
          <a:xfrm>
            <a:off x="113053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3AE91676-B304-B5B5-4C9E-6A62614F8CA5}"/>
              </a:ext>
            </a:extLst>
          </p:cNvPr>
          <p:cNvSpPr/>
          <p:nvPr/>
        </p:nvSpPr>
        <p:spPr>
          <a:xfrm>
            <a:off x="167319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217FA006-F73E-696C-3ED3-76108FCC7866}"/>
              </a:ext>
            </a:extLst>
          </p:cNvPr>
          <p:cNvSpPr/>
          <p:nvPr/>
        </p:nvSpPr>
        <p:spPr>
          <a:xfrm>
            <a:off x="225067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F8FB5646-A170-B20F-17D9-1F208127D7B8}"/>
              </a:ext>
            </a:extLst>
          </p:cNvPr>
          <p:cNvSpPr/>
          <p:nvPr/>
        </p:nvSpPr>
        <p:spPr>
          <a:xfrm>
            <a:off x="281886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6BFB0584-00F8-611E-18DA-AAF50934232C}"/>
              </a:ext>
            </a:extLst>
          </p:cNvPr>
          <p:cNvSpPr/>
          <p:nvPr/>
        </p:nvSpPr>
        <p:spPr>
          <a:xfrm>
            <a:off x="339634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09BC1A6-AC31-BE87-F3FF-DCB6C25C1867}"/>
              </a:ext>
            </a:extLst>
          </p:cNvPr>
          <p:cNvSpPr/>
          <p:nvPr/>
        </p:nvSpPr>
        <p:spPr>
          <a:xfrm>
            <a:off x="3939005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D0B8AC35-1437-1907-6E81-0317D2812671}"/>
              </a:ext>
            </a:extLst>
          </p:cNvPr>
          <p:cNvSpPr/>
          <p:nvPr/>
        </p:nvSpPr>
        <p:spPr>
          <a:xfrm>
            <a:off x="451648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04D42152-CE15-7E95-ABF1-83FD8B8B198C}"/>
              </a:ext>
            </a:extLst>
          </p:cNvPr>
          <p:cNvSpPr/>
          <p:nvPr/>
        </p:nvSpPr>
        <p:spPr>
          <a:xfrm>
            <a:off x="5089896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95709339-2DB5-4067-FF71-4B3DE194A2E5}"/>
              </a:ext>
            </a:extLst>
          </p:cNvPr>
          <p:cNvSpPr/>
          <p:nvPr/>
        </p:nvSpPr>
        <p:spPr>
          <a:xfrm>
            <a:off x="5667377" y="3925763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B59069FE-5326-35C6-D598-9AC6EFCFED3F}"/>
              </a:ext>
            </a:extLst>
          </p:cNvPr>
          <p:cNvSpPr/>
          <p:nvPr/>
        </p:nvSpPr>
        <p:spPr>
          <a:xfrm>
            <a:off x="6353733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D4C7E5AC-CAE2-377C-61B9-277F08CDDB2B}"/>
              </a:ext>
            </a:extLst>
          </p:cNvPr>
          <p:cNvSpPr/>
          <p:nvPr/>
        </p:nvSpPr>
        <p:spPr>
          <a:xfrm>
            <a:off x="7008332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Ellipse 31">
            <a:extLst>
              <a:ext uri="{FF2B5EF4-FFF2-40B4-BE49-F238E27FC236}">
                <a16:creationId xmlns:a16="http://schemas.microsoft.com/office/drawing/2014/main" id="{977F3EEC-EF96-A6EA-5599-D41E2D812455}"/>
              </a:ext>
            </a:extLst>
          </p:cNvPr>
          <p:cNvSpPr/>
          <p:nvPr/>
        </p:nvSpPr>
        <p:spPr>
          <a:xfrm>
            <a:off x="7585813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Ellipse 32">
            <a:extLst>
              <a:ext uri="{FF2B5EF4-FFF2-40B4-BE49-F238E27FC236}">
                <a16:creationId xmlns:a16="http://schemas.microsoft.com/office/drawing/2014/main" id="{9475D2DF-5A0A-3312-E433-43D2CC2E5E6D}"/>
              </a:ext>
            </a:extLst>
          </p:cNvPr>
          <p:cNvSpPr/>
          <p:nvPr/>
        </p:nvSpPr>
        <p:spPr>
          <a:xfrm>
            <a:off x="8128472" y="3904462"/>
            <a:ext cx="391885" cy="391885"/>
          </a:xfrm>
          <a:prstGeom prst="ellipse">
            <a:avLst/>
          </a:prstGeom>
        </p:spPr>
        <p:style>
          <a:lnRef idx="0">
            <a:schemeClr val="accent5"/>
          </a:lnRef>
          <a:fillRef idx="3">
            <a:schemeClr val="accent5"/>
          </a:fillRef>
          <a:effectRef idx="3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742807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98FD6A-F56A-C707-D9E6-EB18AC867DB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CD43D88-8D51-2E20-B903-717D08FAD0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88BD008C-5B7D-190C-3B6F-99653378162D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31486E45-D04E-8DFB-B985-79B79339D9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</p:spTree>
    <p:extLst>
      <p:ext uri="{BB962C8B-B14F-4D97-AF65-F5344CB8AC3E}">
        <p14:creationId xmlns:p14="http://schemas.microsoft.com/office/powerpoint/2010/main" val="224333755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426208-8194-9C84-2C92-9AD954605E9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84D5181-F7CC-FC7F-1054-34034D22B1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8E2F64B8-2981-6CE6-E7F4-B9B9929FB4B5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4FC19C5B-3386-8EBD-6EDA-D1F842817E88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DD7ECD1D-40A8-7484-4E1E-C9BD1A6D48FA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1BBD572D-A08C-B1EF-B442-6E20F05A7EDF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BB3B94E-F6E3-A8CC-230E-254D5BC6234E}"/>
              </a:ext>
            </a:extLst>
          </p:cNvPr>
          <p:cNvSpPr txBox="1"/>
          <p:nvPr/>
        </p:nvSpPr>
        <p:spPr>
          <a:xfrm>
            <a:off x="1710758" y="4131515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492188C1-5431-A301-10B4-738AB084AFE6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B627259F-9F05-9BCE-CF0B-E2C374A19C90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2DF0F4B6-E21F-7B83-1C33-0E5647E7C729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0F82C4CA-B7BF-A705-12D6-6CCDBBFDD5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2/3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22D64B6A-700E-7EA4-A3FA-7705CD24F97F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1B4F9E0A-5242-B617-5383-9899D3843B81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9577F7FA-AE86-BD3A-137A-37C2BD411A7C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E05666C5-8719-8DDE-8E21-303B6E85EFA9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5698838C-278A-D533-EAA4-EC2876BE44C1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556E190C-FF16-9B53-AFB0-DE22427A49B7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EC99991-5BB0-7E4F-6663-E56461797441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D105BE10-3D38-FE70-5A30-F5D50E4A493C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7B03A96E-F2D9-DD98-7970-51F5AA02AC79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22E2D0CB-5F70-35F9-85C0-3F6D34B6981D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D8E8673D-1561-18F2-AFE7-1E7D3C3158E2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2E02DDF6-FC0C-DAF3-0714-EF6CBAE795F8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958B10F7-D232-2B1F-CBE0-0EBC8C2DA491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55A0936D-4FE9-DA4B-2720-4028F70B0881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AD5A85A0-B074-AAA5-4796-E8BAFB6AB376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F768A813-D42B-BEAC-7934-277DE5BBD3E3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3ADA33A3-EC4E-455C-A602-ACA9A6F649E3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7713DAC2-2B0F-E12D-48FA-6C69ED819F36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A99123A5-596F-4A08-06C1-2E1997E9D1EF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7D42844C-51DE-013E-11B5-E109960686DB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65B1E48C-6A7E-7DCC-84BD-DE3700B05DB3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908C2F7A-F741-8D20-89F4-AFBA728C046B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0E0938C-0EC3-DCEC-606A-C0F7718B2FA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1ABC14A7-9D86-CB23-590A-243A4DFE5F23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8DD78EDB-204B-93F5-B44B-9D244E5300F9}"/>
              </a:ext>
            </a:extLst>
          </p:cNvPr>
          <p:cNvSpPr/>
          <p:nvPr/>
        </p:nvSpPr>
        <p:spPr>
          <a:xfrm>
            <a:off x="621429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FF1D67E7-E736-5A61-9CA8-50118426E715}"/>
              </a:ext>
            </a:extLst>
          </p:cNvPr>
          <p:cNvSpPr/>
          <p:nvPr/>
        </p:nvSpPr>
        <p:spPr>
          <a:xfrm>
            <a:off x="621429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7FDDDFD-F07F-F2F4-7ADB-FEF54C37D5D2}"/>
              </a:ext>
            </a:extLst>
          </p:cNvPr>
          <p:cNvSpPr/>
          <p:nvPr/>
        </p:nvSpPr>
        <p:spPr>
          <a:xfrm>
            <a:off x="679177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063CDCED-73BF-6882-F503-331DD8DAE90E}"/>
              </a:ext>
            </a:extLst>
          </p:cNvPr>
          <p:cNvSpPr/>
          <p:nvPr/>
        </p:nvSpPr>
        <p:spPr>
          <a:xfrm>
            <a:off x="679178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960B8B79-FE4A-93B5-A7E0-B34480A1FBD7}"/>
              </a:ext>
            </a:extLst>
          </p:cNvPr>
          <p:cNvSpPr/>
          <p:nvPr/>
        </p:nvSpPr>
        <p:spPr>
          <a:xfrm>
            <a:off x="621429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9DF662C7-D14F-B346-F857-B5BDAD20B26F}"/>
              </a:ext>
            </a:extLst>
          </p:cNvPr>
          <p:cNvSpPr/>
          <p:nvPr/>
        </p:nvSpPr>
        <p:spPr>
          <a:xfrm>
            <a:off x="679177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D5E5868F-CFDA-3C1F-C411-CCCFD43F4DAF}"/>
              </a:ext>
            </a:extLst>
          </p:cNvPr>
          <p:cNvSpPr/>
          <p:nvPr/>
        </p:nvSpPr>
        <p:spPr>
          <a:xfrm>
            <a:off x="744637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475650F5-490D-8F28-937C-342588725DF6}"/>
              </a:ext>
            </a:extLst>
          </p:cNvPr>
          <p:cNvSpPr/>
          <p:nvPr/>
        </p:nvSpPr>
        <p:spPr>
          <a:xfrm>
            <a:off x="744637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6" name="Ellipse 65">
            <a:extLst>
              <a:ext uri="{FF2B5EF4-FFF2-40B4-BE49-F238E27FC236}">
                <a16:creationId xmlns:a16="http://schemas.microsoft.com/office/drawing/2014/main" id="{36C895F6-B7DE-D416-2C21-E6D2059ED609}"/>
              </a:ext>
            </a:extLst>
          </p:cNvPr>
          <p:cNvSpPr/>
          <p:nvPr/>
        </p:nvSpPr>
        <p:spPr>
          <a:xfrm>
            <a:off x="8023859" y="290499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7" name="Ellipse 66">
            <a:extLst>
              <a:ext uri="{FF2B5EF4-FFF2-40B4-BE49-F238E27FC236}">
                <a16:creationId xmlns:a16="http://schemas.microsoft.com/office/drawing/2014/main" id="{D0E83B41-6EB8-06E3-F9BE-E5D123117A19}"/>
              </a:ext>
            </a:extLst>
          </p:cNvPr>
          <p:cNvSpPr/>
          <p:nvPr/>
        </p:nvSpPr>
        <p:spPr>
          <a:xfrm>
            <a:off x="8023860" y="241184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840E8FC4-08BD-ACAF-FC70-BF8C35667509}"/>
              </a:ext>
            </a:extLst>
          </p:cNvPr>
          <p:cNvSpPr/>
          <p:nvPr/>
        </p:nvSpPr>
        <p:spPr>
          <a:xfrm>
            <a:off x="744637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9" name="Ellipse 68">
            <a:extLst>
              <a:ext uri="{FF2B5EF4-FFF2-40B4-BE49-F238E27FC236}">
                <a16:creationId xmlns:a16="http://schemas.microsoft.com/office/drawing/2014/main" id="{79CFA6AC-DB68-FEBE-9C32-E7432316FE27}"/>
              </a:ext>
            </a:extLst>
          </p:cNvPr>
          <p:cNvSpPr/>
          <p:nvPr/>
        </p:nvSpPr>
        <p:spPr>
          <a:xfrm>
            <a:off x="8023858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0" name="Ellipse 69">
            <a:extLst>
              <a:ext uri="{FF2B5EF4-FFF2-40B4-BE49-F238E27FC236}">
                <a16:creationId xmlns:a16="http://schemas.microsoft.com/office/drawing/2014/main" id="{4FD65E94-ECEA-25EC-348E-364B9E136D3D}"/>
              </a:ext>
            </a:extLst>
          </p:cNvPr>
          <p:cNvSpPr/>
          <p:nvPr/>
        </p:nvSpPr>
        <p:spPr>
          <a:xfrm>
            <a:off x="8566517" y="2904995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1" name="Ellipse 70">
            <a:extLst>
              <a:ext uri="{FF2B5EF4-FFF2-40B4-BE49-F238E27FC236}">
                <a16:creationId xmlns:a16="http://schemas.microsoft.com/office/drawing/2014/main" id="{C1800492-203D-E396-4A3F-6C47B54F9898}"/>
              </a:ext>
            </a:extLst>
          </p:cNvPr>
          <p:cNvSpPr/>
          <p:nvPr/>
        </p:nvSpPr>
        <p:spPr>
          <a:xfrm>
            <a:off x="8566518" y="2413996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4" name="Ellipse 73">
            <a:extLst>
              <a:ext uri="{FF2B5EF4-FFF2-40B4-BE49-F238E27FC236}">
                <a16:creationId xmlns:a16="http://schemas.microsoft.com/office/drawing/2014/main" id="{220783BE-0F8B-762F-C431-4FB8BAB326EE}"/>
              </a:ext>
            </a:extLst>
          </p:cNvPr>
          <p:cNvSpPr/>
          <p:nvPr/>
        </p:nvSpPr>
        <p:spPr>
          <a:xfrm>
            <a:off x="8566517" y="3398249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2954E230-AB68-D2E9-5533-266056C76C1B}"/>
              </a:ext>
            </a:extLst>
          </p:cNvPr>
          <p:cNvSpPr/>
          <p:nvPr/>
        </p:nvSpPr>
        <p:spPr>
          <a:xfrm>
            <a:off x="62694" y="2184724"/>
            <a:ext cx="5520864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69DF0C7D-3369-E627-0722-7270C412064E}"/>
              </a:ext>
            </a:extLst>
          </p:cNvPr>
          <p:cNvSpPr/>
          <p:nvPr/>
        </p:nvSpPr>
        <p:spPr>
          <a:xfrm>
            <a:off x="5622039" y="2180089"/>
            <a:ext cx="3429476" cy="1904006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4935E10C-E5AB-D421-F6EE-3ACC094BE4C6}"/>
              </a:ext>
            </a:extLst>
          </p:cNvPr>
          <p:cNvSpPr txBox="1"/>
          <p:nvPr/>
        </p:nvSpPr>
        <p:spPr>
          <a:xfrm>
            <a:off x="6252630" y="4131514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6 fois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EBD9263-646E-96D1-AD94-78F75E2A8B4D}"/>
              </a:ext>
            </a:extLst>
          </p:cNvPr>
          <p:cNvSpPr txBox="1"/>
          <p:nvPr/>
        </p:nvSpPr>
        <p:spPr>
          <a:xfrm>
            <a:off x="1015974" y="2716593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30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E5F2CB39-A94A-C140-A3E6-5C91BA3A4935}"/>
              </a:ext>
            </a:extLst>
          </p:cNvPr>
          <p:cNvSpPr txBox="1"/>
          <p:nvPr/>
        </p:nvSpPr>
        <p:spPr>
          <a:xfrm>
            <a:off x="6078180" y="2716592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6 × </a:t>
            </a:r>
            <a:r>
              <a:rPr lang="fr-FR" sz="4800" dirty="0">
                <a:solidFill>
                  <a:srgbClr val="00B050"/>
                </a:solidFill>
              </a:rPr>
              <a:t>3</a:t>
            </a:r>
            <a:r>
              <a:rPr lang="fr-FR" sz="4800" dirty="0"/>
              <a:t> = 18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5D22E3E5-56C0-EF5A-0785-7BC6022B6C56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30 + 18 = </a:t>
            </a:r>
            <a:r>
              <a:rPr lang="fr-FR" sz="4800" dirty="0">
                <a:solidFill>
                  <a:srgbClr val="FF0000"/>
                </a:solidFill>
              </a:rPr>
              <a:t>48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D806B83E-BDA5-0262-CAC5-5A2C018CDA8A}"/>
              </a:ext>
            </a:extLst>
          </p:cNvPr>
          <p:cNvSpPr/>
          <p:nvPr/>
        </p:nvSpPr>
        <p:spPr>
          <a:xfrm>
            <a:off x="98658" y="2887333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DC6A974F-F441-DF0B-70BD-D6A6112ACEBA}"/>
              </a:ext>
            </a:extLst>
          </p:cNvPr>
          <p:cNvSpPr/>
          <p:nvPr/>
        </p:nvSpPr>
        <p:spPr>
          <a:xfrm>
            <a:off x="98659" y="2396334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B355A1FE-D9DB-20B3-D5AB-474082EDFF1C}"/>
              </a:ext>
            </a:extLst>
          </p:cNvPr>
          <p:cNvSpPr/>
          <p:nvPr/>
        </p:nvSpPr>
        <p:spPr>
          <a:xfrm>
            <a:off x="98658" y="3380587"/>
            <a:ext cx="391885" cy="391885"/>
          </a:xfrm>
          <a:prstGeom prst="ellipse">
            <a:avLst/>
          </a:pr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4069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0221CF-41BC-4B6E-BD7C-4759B26B17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2A2A347-5413-207C-C7E8-8F05BEDEC6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B0B0BAC8-0FD7-FDBA-9552-5F41918CA4F3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BF1BFEC4-7F41-8C2C-8B38-5AC8A34415D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</p:spTree>
    <p:extLst>
      <p:ext uri="{BB962C8B-B14F-4D97-AF65-F5344CB8AC3E}">
        <p14:creationId xmlns:p14="http://schemas.microsoft.com/office/powerpoint/2010/main" val="36819397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242CDE3-D361-5E74-CE86-507C8BDE7FC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C6816CD-5B00-E284-2BC4-EF71A4C0B0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llipse 2">
            <a:extLst>
              <a:ext uri="{FF2B5EF4-FFF2-40B4-BE49-F238E27FC236}">
                <a16:creationId xmlns:a16="http://schemas.microsoft.com/office/drawing/2014/main" id="{4C5E3C97-6284-4043-9CC7-8A7DA6867332}"/>
              </a:ext>
            </a:extLst>
          </p:cNvPr>
          <p:cNvSpPr/>
          <p:nvPr/>
        </p:nvSpPr>
        <p:spPr>
          <a:xfrm>
            <a:off x="55731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Ellipse 3">
            <a:extLst>
              <a:ext uri="{FF2B5EF4-FFF2-40B4-BE49-F238E27FC236}">
                <a16:creationId xmlns:a16="http://schemas.microsoft.com/office/drawing/2014/main" id="{BDDDDBB2-6D38-0F0E-29A6-A4B0136667C4}"/>
              </a:ext>
            </a:extLst>
          </p:cNvPr>
          <p:cNvSpPr/>
          <p:nvPr/>
        </p:nvSpPr>
        <p:spPr>
          <a:xfrm>
            <a:off x="55731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Ellipse 4">
            <a:extLst>
              <a:ext uri="{FF2B5EF4-FFF2-40B4-BE49-F238E27FC236}">
                <a16:creationId xmlns:a16="http://schemas.microsoft.com/office/drawing/2014/main" id="{6F8874A3-8C9F-959B-2CA2-EE9693D81A09}"/>
              </a:ext>
            </a:extLst>
          </p:cNvPr>
          <p:cNvSpPr/>
          <p:nvPr/>
        </p:nvSpPr>
        <p:spPr>
          <a:xfrm>
            <a:off x="113479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Ellipse 5">
            <a:extLst>
              <a:ext uri="{FF2B5EF4-FFF2-40B4-BE49-F238E27FC236}">
                <a16:creationId xmlns:a16="http://schemas.microsoft.com/office/drawing/2014/main" id="{74F33069-1C0E-1D78-5EBA-761A1FC826B7}"/>
              </a:ext>
            </a:extLst>
          </p:cNvPr>
          <p:cNvSpPr/>
          <p:nvPr/>
        </p:nvSpPr>
        <p:spPr>
          <a:xfrm>
            <a:off x="113479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DF0C2BB4-4011-BBDD-B37E-5246A674E506}"/>
              </a:ext>
            </a:extLst>
          </p:cNvPr>
          <p:cNvSpPr txBox="1"/>
          <p:nvPr/>
        </p:nvSpPr>
        <p:spPr>
          <a:xfrm>
            <a:off x="1672425" y="485563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15DF7DB4-1082-C88D-0C11-DB21728E46B0}"/>
              </a:ext>
            </a:extLst>
          </p:cNvPr>
          <p:cNvSpPr txBox="1"/>
          <p:nvPr/>
        </p:nvSpPr>
        <p:spPr>
          <a:xfrm>
            <a:off x="95001" y="995154"/>
            <a:ext cx="895399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…</a:t>
            </a:r>
          </a:p>
        </p:txBody>
      </p:sp>
      <p:sp>
        <p:nvSpPr>
          <p:cNvPr id="27" name="Ellipse 26">
            <a:extLst>
              <a:ext uri="{FF2B5EF4-FFF2-40B4-BE49-F238E27FC236}">
                <a16:creationId xmlns:a16="http://schemas.microsoft.com/office/drawing/2014/main" id="{6622F7E3-B291-C1B4-DF29-6E3610C38A3B}"/>
              </a:ext>
            </a:extLst>
          </p:cNvPr>
          <p:cNvSpPr/>
          <p:nvPr/>
        </p:nvSpPr>
        <p:spPr>
          <a:xfrm>
            <a:off x="55731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Ellipse 27">
            <a:extLst>
              <a:ext uri="{FF2B5EF4-FFF2-40B4-BE49-F238E27FC236}">
                <a16:creationId xmlns:a16="http://schemas.microsoft.com/office/drawing/2014/main" id="{53181611-A4A0-41DE-B6CD-AB1535BA809D}"/>
              </a:ext>
            </a:extLst>
          </p:cNvPr>
          <p:cNvSpPr/>
          <p:nvPr/>
        </p:nvSpPr>
        <p:spPr>
          <a:xfrm>
            <a:off x="113479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Espace réservé du texte 36">
            <a:extLst>
              <a:ext uri="{FF2B5EF4-FFF2-40B4-BE49-F238E27FC236}">
                <a16:creationId xmlns:a16="http://schemas.microsoft.com/office/drawing/2014/main" id="{6BF85A9B-EC92-A497-14C9-2B3360E96E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3/3</a:t>
            </a:r>
          </a:p>
        </p:txBody>
      </p:sp>
      <p:sp>
        <p:nvSpPr>
          <p:cNvPr id="13" name="Ellipse 12">
            <a:extLst>
              <a:ext uri="{FF2B5EF4-FFF2-40B4-BE49-F238E27FC236}">
                <a16:creationId xmlns:a16="http://schemas.microsoft.com/office/drawing/2014/main" id="{02FEEAED-EA17-5ABB-3A7C-A12F87F38487}"/>
              </a:ext>
            </a:extLst>
          </p:cNvPr>
          <p:cNvSpPr/>
          <p:nvPr/>
        </p:nvSpPr>
        <p:spPr>
          <a:xfrm>
            <a:off x="167745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Ellipse 14">
            <a:extLst>
              <a:ext uri="{FF2B5EF4-FFF2-40B4-BE49-F238E27FC236}">
                <a16:creationId xmlns:a16="http://schemas.microsoft.com/office/drawing/2014/main" id="{D0B5F911-3A2B-8710-F586-195C0450272F}"/>
              </a:ext>
            </a:extLst>
          </p:cNvPr>
          <p:cNvSpPr/>
          <p:nvPr/>
        </p:nvSpPr>
        <p:spPr>
          <a:xfrm>
            <a:off x="167745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Ellipse 25">
            <a:extLst>
              <a:ext uri="{FF2B5EF4-FFF2-40B4-BE49-F238E27FC236}">
                <a16:creationId xmlns:a16="http://schemas.microsoft.com/office/drawing/2014/main" id="{D4FE4210-0B58-76A6-8899-7AA9EC3873C3}"/>
              </a:ext>
            </a:extLst>
          </p:cNvPr>
          <p:cNvSpPr/>
          <p:nvPr/>
        </p:nvSpPr>
        <p:spPr>
          <a:xfrm>
            <a:off x="225493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Ellipse 35">
            <a:extLst>
              <a:ext uri="{FF2B5EF4-FFF2-40B4-BE49-F238E27FC236}">
                <a16:creationId xmlns:a16="http://schemas.microsoft.com/office/drawing/2014/main" id="{A77279E3-0E35-A647-B16E-EC030C2F7812}"/>
              </a:ext>
            </a:extLst>
          </p:cNvPr>
          <p:cNvSpPr/>
          <p:nvPr/>
        </p:nvSpPr>
        <p:spPr>
          <a:xfrm>
            <a:off x="225493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8" name="Ellipse 37">
            <a:extLst>
              <a:ext uri="{FF2B5EF4-FFF2-40B4-BE49-F238E27FC236}">
                <a16:creationId xmlns:a16="http://schemas.microsoft.com/office/drawing/2014/main" id="{F2C4BE74-E2EC-7FA7-FFE1-86DCEACD04DB}"/>
              </a:ext>
            </a:extLst>
          </p:cNvPr>
          <p:cNvSpPr/>
          <p:nvPr/>
        </p:nvSpPr>
        <p:spPr>
          <a:xfrm>
            <a:off x="167745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9" name="Ellipse 38">
            <a:extLst>
              <a:ext uri="{FF2B5EF4-FFF2-40B4-BE49-F238E27FC236}">
                <a16:creationId xmlns:a16="http://schemas.microsoft.com/office/drawing/2014/main" id="{4DB4B808-5BB2-6C0F-AFA6-715A6E89FDF4}"/>
              </a:ext>
            </a:extLst>
          </p:cNvPr>
          <p:cNvSpPr/>
          <p:nvPr/>
        </p:nvSpPr>
        <p:spPr>
          <a:xfrm>
            <a:off x="225493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0" name="Ellipse 39">
            <a:extLst>
              <a:ext uri="{FF2B5EF4-FFF2-40B4-BE49-F238E27FC236}">
                <a16:creationId xmlns:a16="http://schemas.microsoft.com/office/drawing/2014/main" id="{C0CA845A-CF8D-89CB-7131-5B96C88B1C38}"/>
              </a:ext>
            </a:extLst>
          </p:cNvPr>
          <p:cNvSpPr/>
          <p:nvPr/>
        </p:nvSpPr>
        <p:spPr>
          <a:xfrm>
            <a:off x="282312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1" name="Ellipse 40">
            <a:extLst>
              <a:ext uri="{FF2B5EF4-FFF2-40B4-BE49-F238E27FC236}">
                <a16:creationId xmlns:a16="http://schemas.microsoft.com/office/drawing/2014/main" id="{7ED717ED-CA55-BDCB-6C5C-F2EC794815C8}"/>
              </a:ext>
            </a:extLst>
          </p:cNvPr>
          <p:cNvSpPr/>
          <p:nvPr/>
        </p:nvSpPr>
        <p:spPr>
          <a:xfrm>
            <a:off x="282312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2" name="Ellipse 41">
            <a:extLst>
              <a:ext uri="{FF2B5EF4-FFF2-40B4-BE49-F238E27FC236}">
                <a16:creationId xmlns:a16="http://schemas.microsoft.com/office/drawing/2014/main" id="{074EDCC7-037C-7FF1-6FC0-5706EF8C3E67}"/>
              </a:ext>
            </a:extLst>
          </p:cNvPr>
          <p:cNvSpPr/>
          <p:nvPr/>
        </p:nvSpPr>
        <p:spPr>
          <a:xfrm>
            <a:off x="340060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3" name="Ellipse 42">
            <a:extLst>
              <a:ext uri="{FF2B5EF4-FFF2-40B4-BE49-F238E27FC236}">
                <a16:creationId xmlns:a16="http://schemas.microsoft.com/office/drawing/2014/main" id="{36271C8A-FED0-EF91-0E13-E97B9832F2B1}"/>
              </a:ext>
            </a:extLst>
          </p:cNvPr>
          <p:cNvSpPr/>
          <p:nvPr/>
        </p:nvSpPr>
        <p:spPr>
          <a:xfrm>
            <a:off x="340060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4" name="Ellipse 43">
            <a:extLst>
              <a:ext uri="{FF2B5EF4-FFF2-40B4-BE49-F238E27FC236}">
                <a16:creationId xmlns:a16="http://schemas.microsoft.com/office/drawing/2014/main" id="{E7FFA12E-F6E2-6256-41BA-379BBB8822BE}"/>
              </a:ext>
            </a:extLst>
          </p:cNvPr>
          <p:cNvSpPr/>
          <p:nvPr/>
        </p:nvSpPr>
        <p:spPr>
          <a:xfrm>
            <a:off x="282312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5" name="Ellipse 44">
            <a:extLst>
              <a:ext uri="{FF2B5EF4-FFF2-40B4-BE49-F238E27FC236}">
                <a16:creationId xmlns:a16="http://schemas.microsoft.com/office/drawing/2014/main" id="{1D66E0FD-01C1-86F4-CBC1-88C37C8598D4}"/>
              </a:ext>
            </a:extLst>
          </p:cNvPr>
          <p:cNvSpPr/>
          <p:nvPr/>
        </p:nvSpPr>
        <p:spPr>
          <a:xfrm>
            <a:off x="340060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6" name="Ellipse 45">
            <a:extLst>
              <a:ext uri="{FF2B5EF4-FFF2-40B4-BE49-F238E27FC236}">
                <a16:creationId xmlns:a16="http://schemas.microsoft.com/office/drawing/2014/main" id="{0687D4D0-586B-F312-3C7E-781D86DAD47C}"/>
              </a:ext>
            </a:extLst>
          </p:cNvPr>
          <p:cNvSpPr/>
          <p:nvPr/>
        </p:nvSpPr>
        <p:spPr>
          <a:xfrm>
            <a:off x="3943266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7" name="Ellipse 46">
            <a:extLst>
              <a:ext uri="{FF2B5EF4-FFF2-40B4-BE49-F238E27FC236}">
                <a16:creationId xmlns:a16="http://schemas.microsoft.com/office/drawing/2014/main" id="{13CA6DF4-A694-8DEB-1125-4C3506591BD1}"/>
              </a:ext>
            </a:extLst>
          </p:cNvPr>
          <p:cNvSpPr/>
          <p:nvPr/>
        </p:nvSpPr>
        <p:spPr>
          <a:xfrm>
            <a:off x="3943267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8" name="Ellipse 47">
            <a:extLst>
              <a:ext uri="{FF2B5EF4-FFF2-40B4-BE49-F238E27FC236}">
                <a16:creationId xmlns:a16="http://schemas.microsoft.com/office/drawing/2014/main" id="{95243515-F769-A00D-C0E4-26A1848AD29B}"/>
              </a:ext>
            </a:extLst>
          </p:cNvPr>
          <p:cNvSpPr/>
          <p:nvPr/>
        </p:nvSpPr>
        <p:spPr>
          <a:xfrm>
            <a:off x="4520748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9" name="Ellipse 48">
            <a:extLst>
              <a:ext uri="{FF2B5EF4-FFF2-40B4-BE49-F238E27FC236}">
                <a16:creationId xmlns:a16="http://schemas.microsoft.com/office/drawing/2014/main" id="{043CAF82-4AF9-41F7-F7B2-2476761A0F37}"/>
              </a:ext>
            </a:extLst>
          </p:cNvPr>
          <p:cNvSpPr/>
          <p:nvPr/>
        </p:nvSpPr>
        <p:spPr>
          <a:xfrm>
            <a:off x="4520749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0" name="Ellipse 49">
            <a:extLst>
              <a:ext uri="{FF2B5EF4-FFF2-40B4-BE49-F238E27FC236}">
                <a16:creationId xmlns:a16="http://schemas.microsoft.com/office/drawing/2014/main" id="{D52DCEB0-98CB-8C12-B6C6-F02F1F5CCCEC}"/>
              </a:ext>
            </a:extLst>
          </p:cNvPr>
          <p:cNvSpPr/>
          <p:nvPr/>
        </p:nvSpPr>
        <p:spPr>
          <a:xfrm>
            <a:off x="3943266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1" name="Ellipse 50">
            <a:extLst>
              <a:ext uri="{FF2B5EF4-FFF2-40B4-BE49-F238E27FC236}">
                <a16:creationId xmlns:a16="http://schemas.microsoft.com/office/drawing/2014/main" id="{58E65D61-B5DC-B6BB-A2A8-C84A5B453BBE}"/>
              </a:ext>
            </a:extLst>
          </p:cNvPr>
          <p:cNvSpPr/>
          <p:nvPr/>
        </p:nvSpPr>
        <p:spPr>
          <a:xfrm>
            <a:off x="452074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2" name="Ellipse 51">
            <a:extLst>
              <a:ext uri="{FF2B5EF4-FFF2-40B4-BE49-F238E27FC236}">
                <a16:creationId xmlns:a16="http://schemas.microsoft.com/office/drawing/2014/main" id="{F8842D94-BE32-6AE5-00B8-7366816C8330}"/>
              </a:ext>
            </a:extLst>
          </p:cNvPr>
          <p:cNvSpPr/>
          <p:nvPr/>
        </p:nvSpPr>
        <p:spPr>
          <a:xfrm>
            <a:off x="5094157" y="290499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3" name="Ellipse 52">
            <a:extLst>
              <a:ext uri="{FF2B5EF4-FFF2-40B4-BE49-F238E27FC236}">
                <a16:creationId xmlns:a16="http://schemas.microsoft.com/office/drawing/2014/main" id="{1CB956E2-261B-6650-0850-8176891438B7}"/>
              </a:ext>
            </a:extLst>
          </p:cNvPr>
          <p:cNvSpPr/>
          <p:nvPr/>
        </p:nvSpPr>
        <p:spPr>
          <a:xfrm>
            <a:off x="5094158" y="241399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4" name="Ellipse 53">
            <a:extLst>
              <a:ext uri="{FF2B5EF4-FFF2-40B4-BE49-F238E27FC236}">
                <a16:creationId xmlns:a16="http://schemas.microsoft.com/office/drawing/2014/main" id="{EAC08497-E9CD-61BB-6E05-AE032048004F}"/>
              </a:ext>
            </a:extLst>
          </p:cNvPr>
          <p:cNvSpPr/>
          <p:nvPr/>
        </p:nvSpPr>
        <p:spPr>
          <a:xfrm>
            <a:off x="5671639" y="290499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5" name="Ellipse 54">
            <a:extLst>
              <a:ext uri="{FF2B5EF4-FFF2-40B4-BE49-F238E27FC236}">
                <a16:creationId xmlns:a16="http://schemas.microsoft.com/office/drawing/2014/main" id="{55A283B2-4A93-CD86-5A64-6C8DBC1436E2}"/>
              </a:ext>
            </a:extLst>
          </p:cNvPr>
          <p:cNvSpPr/>
          <p:nvPr/>
        </p:nvSpPr>
        <p:spPr>
          <a:xfrm>
            <a:off x="5671640" y="241184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6" name="Ellipse 55">
            <a:extLst>
              <a:ext uri="{FF2B5EF4-FFF2-40B4-BE49-F238E27FC236}">
                <a16:creationId xmlns:a16="http://schemas.microsoft.com/office/drawing/2014/main" id="{D3C151F3-3EFA-60BB-B613-3C04E937D653}"/>
              </a:ext>
            </a:extLst>
          </p:cNvPr>
          <p:cNvSpPr/>
          <p:nvPr/>
        </p:nvSpPr>
        <p:spPr>
          <a:xfrm>
            <a:off x="5094157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7" name="Ellipse 56">
            <a:extLst>
              <a:ext uri="{FF2B5EF4-FFF2-40B4-BE49-F238E27FC236}">
                <a16:creationId xmlns:a16="http://schemas.microsoft.com/office/drawing/2014/main" id="{CF93F7E0-2D2D-DA9C-4219-5945D2BE87EC}"/>
              </a:ext>
            </a:extLst>
          </p:cNvPr>
          <p:cNvSpPr/>
          <p:nvPr/>
        </p:nvSpPr>
        <p:spPr>
          <a:xfrm>
            <a:off x="5671638" y="3398249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0" name="Ellipse 59">
            <a:extLst>
              <a:ext uri="{FF2B5EF4-FFF2-40B4-BE49-F238E27FC236}">
                <a16:creationId xmlns:a16="http://schemas.microsoft.com/office/drawing/2014/main" id="{EFF50379-8E94-92AD-0369-79B83A4C67D5}"/>
              </a:ext>
            </a:extLst>
          </p:cNvPr>
          <p:cNvSpPr/>
          <p:nvPr/>
        </p:nvSpPr>
        <p:spPr>
          <a:xfrm>
            <a:off x="6353734" y="290500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1" name="Ellipse 60">
            <a:extLst>
              <a:ext uri="{FF2B5EF4-FFF2-40B4-BE49-F238E27FC236}">
                <a16:creationId xmlns:a16="http://schemas.microsoft.com/office/drawing/2014/main" id="{810DB5A6-CD1E-296D-68C9-351787E50E74}"/>
              </a:ext>
            </a:extLst>
          </p:cNvPr>
          <p:cNvSpPr/>
          <p:nvPr/>
        </p:nvSpPr>
        <p:spPr>
          <a:xfrm>
            <a:off x="6353735" y="241185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3" name="Ellipse 62">
            <a:extLst>
              <a:ext uri="{FF2B5EF4-FFF2-40B4-BE49-F238E27FC236}">
                <a16:creationId xmlns:a16="http://schemas.microsoft.com/office/drawing/2014/main" id="{BDDE32E5-76BC-46AC-9CB1-EF99166DC0CF}"/>
              </a:ext>
            </a:extLst>
          </p:cNvPr>
          <p:cNvSpPr/>
          <p:nvPr/>
        </p:nvSpPr>
        <p:spPr>
          <a:xfrm>
            <a:off x="6353733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4" name="Ellipse 63">
            <a:extLst>
              <a:ext uri="{FF2B5EF4-FFF2-40B4-BE49-F238E27FC236}">
                <a16:creationId xmlns:a16="http://schemas.microsoft.com/office/drawing/2014/main" id="{952E64CF-3295-EFCA-D16A-98C363E93039}"/>
              </a:ext>
            </a:extLst>
          </p:cNvPr>
          <p:cNvSpPr/>
          <p:nvPr/>
        </p:nvSpPr>
        <p:spPr>
          <a:xfrm>
            <a:off x="7008332" y="2905004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5" name="Ellipse 64">
            <a:extLst>
              <a:ext uri="{FF2B5EF4-FFF2-40B4-BE49-F238E27FC236}">
                <a16:creationId xmlns:a16="http://schemas.microsoft.com/office/drawing/2014/main" id="{FB2C3123-4B46-275D-7BD7-BEC4AB4FBA41}"/>
              </a:ext>
            </a:extLst>
          </p:cNvPr>
          <p:cNvSpPr/>
          <p:nvPr/>
        </p:nvSpPr>
        <p:spPr>
          <a:xfrm>
            <a:off x="7008333" y="241400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8" name="Ellipse 67">
            <a:extLst>
              <a:ext uri="{FF2B5EF4-FFF2-40B4-BE49-F238E27FC236}">
                <a16:creationId xmlns:a16="http://schemas.microsoft.com/office/drawing/2014/main" id="{6244AB33-5ADA-5F3B-B376-8921F0796338}"/>
              </a:ext>
            </a:extLst>
          </p:cNvPr>
          <p:cNvSpPr/>
          <p:nvPr/>
        </p:nvSpPr>
        <p:spPr>
          <a:xfrm>
            <a:off x="7008332" y="3398258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A2C1A53-75F9-E9F9-C624-52FD96437BDC}"/>
              </a:ext>
            </a:extLst>
          </p:cNvPr>
          <p:cNvSpPr/>
          <p:nvPr/>
        </p:nvSpPr>
        <p:spPr>
          <a:xfrm>
            <a:off x="420914" y="2236435"/>
            <a:ext cx="5642609" cy="2707522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C11BE90-2E00-006D-6288-A93390F91722}"/>
              </a:ext>
            </a:extLst>
          </p:cNvPr>
          <p:cNvSpPr txBox="1"/>
          <p:nvPr/>
        </p:nvSpPr>
        <p:spPr>
          <a:xfrm>
            <a:off x="5479694" y="4899187"/>
            <a:ext cx="277937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fois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48F8B50-FBF2-B832-BD03-85AC9102E60D}"/>
              </a:ext>
            </a:extLst>
          </p:cNvPr>
          <p:cNvSpPr txBox="1"/>
          <p:nvPr/>
        </p:nvSpPr>
        <p:spPr>
          <a:xfrm>
            <a:off x="1333013" y="3155784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10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50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7E0BF975-D845-EFF2-7570-6C3815C86B31}"/>
              </a:ext>
            </a:extLst>
          </p:cNvPr>
          <p:cNvSpPr txBox="1"/>
          <p:nvPr/>
        </p:nvSpPr>
        <p:spPr>
          <a:xfrm>
            <a:off x="6169057" y="3195332"/>
            <a:ext cx="26546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2 × </a:t>
            </a:r>
            <a:r>
              <a:rPr lang="fr-FR" sz="4800" dirty="0">
                <a:solidFill>
                  <a:srgbClr val="00B050"/>
                </a:solidFill>
              </a:rPr>
              <a:t>5</a:t>
            </a:r>
            <a:r>
              <a:rPr lang="fr-FR" sz="4800" dirty="0"/>
              <a:t> = 10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53E731D-CB82-462B-47D7-5850F0D6B610}"/>
              </a:ext>
            </a:extLst>
          </p:cNvPr>
          <p:cNvSpPr txBox="1"/>
          <p:nvPr/>
        </p:nvSpPr>
        <p:spPr>
          <a:xfrm>
            <a:off x="5286533" y="965135"/>
            <a:ext cx="373210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dirty="0"/>
              <a:t>50 + 10 = </a:t>
            </a:r>
            <a:r>
              <a:rPr lang="fr-FR" sz="4800" dirty="0">
                <a:solidFill>
                  <a:srgbClr val="FF0000"/>
                </a:solidFill>
              </a:rPr>
              <a:t>60</a:t>
            </a:r>
          </a:p>
        </p:txBody>
      </p:sp>
      <p:sp>
        <p:nvSpPr>
          <p:cNvPr id="14" name="Ellipse 13">
            <a:extLst>
              <a:ext uri="{FF2B5EF4-FFF2-40B4-BE49-F238E27FC236}">
                <a16:creationId xmlns:a16="http://schemas.microsoft.com/office/drawing/2014/main" id="{01D2B205-A6DE-FF67-1AC1-548B289BCEF8}"/>
              </a:ext>
            </a:extLst>
          </p:cNvPr>
          <p:cNvSpPr/>
          <p:nvPr/>
        </p:nvSpPr>
        <p:spPr>
          <a:xfrm>
            <a:off x="55305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Ellipse 15">
            <a:extLst>
              <a:ext uri="{FF2B5EF4-FFF2-40B4-BE49-F238E27FC236}">
                <a16:creationId xmlns:a16="http://schemas.microsoft.com/office/drawing/2014/main" id="{31ED63D2-092D-2B1D-2931-8AA809AEA9E5}"/>
              </a:ext>
            </a:extLst>
          </p:cNvPr>
          <p:cNvSpPr/>
          <p:nvPr/>
        </p:nvSpPr>
        <p:spPr>
          <a:xfrm>
            <a:off x="113053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Ellipse 16">
            <a:extLst>
              <a:ext uri="{FF2B5EF4-FFF2-40B4-BE49-F238E27FC236}">
                <a16:creationId xmlns:a16="http://schemas.microsoft.com/office/drawing/2014/main" id="{08F754A3-943D-3049-9BB2-C001EF598B26}"/>
              </a:ext>
            </a:extLst>
          </p:cNvPr>
          <p:cNvSpPr/>
          <p:nvPr/>
        </p:nvSpPr>
        <p:spPr>
          <a:xfrm>
            <a:off x="167319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Ellipse 17">
            <a:extLst>
              <a:ext uri="{FF2B5EF4-FFF2-40B4-BE49-F238E27FC236}">
                <a16:creationId xmlns:a16="http://schemas.microsoft.com/office/drawing/2014/main" id="{CC142B67-0C79-0F64-6C82-D96BBE0CA2EA}"/>
              </a:ext>
            </a:extLst>
          </p:cNvPr>
          <p:cNvSpPr/>
          <p:nvPr/>
        </p:nvSpPr>
        <p:spPr>
          <a:xfrm>
            <a:off x="225067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Ellipse 18">
            <a:extLst>
              <a:ext uri="{FF2B5EF4-FFF2-40B4-BE49-F238E27FC236}">
                <a16:creationId xmlns:a16="http://schemas.microsoft.com/office/drawing/2014/main" id="{56456EB7-F8B3-88C8-3EB1-82C15C218142}"/>
              </a:ext>
            </a:extLst>
          </p:cNvPr>
          <p:cNvSpPr/>
          <p:nvPr/>
        </p:nvSpPr>
        <p:spPr>
          <a:xfrm>
            <a:off x="281886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Ellipse 19">
            <a:extLst>
              <a:ext uri="{FF2B5EF4-FFF2-40B4-BE49-F238E27FC236}">
                <a16:creationId xmlns:a16="http://schemas.microsoft.com/office/drawing/2014/main" id="{49173A17-3F3B-D4DB-B063-90EC4CC8E414}"/>
              </a:ext>
            </a:extLst>
          </p:cNvPr>
          <p:cNvSpPr/>
          <p:nvPr/>
        </p:nvSpPr>
        <p:spPr>
          <a:xfrm>
            <a:off x="339634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Ellipse 20">
            <a:extLst>
              <a:ext uri="{FF2B5EF4-FFF2-40B4-BE49-F238E27FC236}">
                <a16:creationId xmlns:a16="http://schemas.microsoft.com/office/drawing/2014/main" id="{3CF7FD79-CFC2-DCF7-8CC4-A5A550FC7BFC}"/>
              </a:ext>
            </a:extLst>
          </p:cNvPr>
          <p:cNvSpPr/>
          <p:nvPr/>
        </p:nvSpPr>
        <p:spPr>
          <a:xfrm>
            <a:off x="3939005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Ellipse 21">
            <a:extLst>
              <a:ext uri="{FF2B5EF4-FFF2-40B4-BE49-F238E27FC236}">
                <a16:creationId xmlns:a16="http://schemas.microsoft.com/office/drawing/2014/main" id="{B88036FE-0863-3F45-2D9B-22326CDDD601}"/>
              </a:ext>
            </a:extLst>
          </p:cNvPr>
          <p:cNvSpPr/>
          <p:nvPr/>
        </p:nvSpPr>
        <p:spPr>
          <a:xfrm>
            <a:off x="451648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Ellipse 22">
            <a:extLst>
              <a:ext uri="{FF2B5EF4-FFF2-40B4-BE49-F238E27FC236}">
                <a16:creationId xmlns:a16="http://schemas.microsoft.com/office/drawing/2014/main" id="{804D7D05-865F-3A15-BA60-87961364883E}"/>
              </a:ext>
            </a:extLst>
          </p:cNvPr>
          <p:cNvSpPr/>
          <p:nvPr/>
        </p:nvSpPr>
        <p:spPr>
          <a:xfrm>
            <a:off x="5089896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Ellipse 28">
            <a:extLst>
              <a:ext uri="{FF2B5EF4-FFF2-40B4-BE49-F238E27FC236}">
                <a16:creationId xmlns:a16="http://schemas.microsoft.com/office/drawing/2014/main" id="{C72B8277-1CF7-EE76-ADD7-CCC6EBFDA26B}"/>
              </a:ext>
            </a:extLst>
          </p:cNvPr>
          <p:cNvSpPr/>
          <p:nvPr/>
        </p:nvSpPr>
        <p:spPr>
          <a:xfrm>
            <a:off x="5667377" y="3925763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Ellipse 29">
            <a:extLst>
              <a:ext uri="{FF2B5EF4-FFF2-40B4-BE49-F238E27FC236}">
                <a16:creationId xmlns:a16="http://schemas.microsoft.com/office/drawing/2014/main" id="{73BF34E4-15E4-D102-6177-EEE3831FBB98}"/>
              </a:ext>
            </a:extLst>
          </p:cNvPr>
          <p:cNvSpPr/>
          <p:nvPr/>
        </p:nvSpPr>
        <p:spPr>
          <a:xfrm>
            <a:off x="6353733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Ellipse 30">
            <a:extLst>
              <a:ext uri="{FF2B5EF4-FFF2-40B4-BE49-F238E27FC236}">
                <a16:creationId xmlns:a16="http://schemas.microsoft.com/office/drawing/2014/main" id="{E8E99E3A-BF36-6EA6-E930-12D3D445EEB3}"/>
              </a:ext>
            </a:extLst>
          </p:cNvPr>
          <p:cNvSpPr/>
          <p:nvPr/>
        </p:nvSpPr>
        <p:spPr>
          <a:xfrm>
            <a:off x="7008332" y="3904462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Ellipse 33">
            <a:extLst>
              <a:ext uri="{FF2B5EF4-FFF2-40B4-BE49-F238E27FC236}">
                <a16:creationId xmlns:a16="http://schemas.microsoft.com/office/drawing/2014/main" id="{B5840443-6F5B-E9ED-B7AD-151802DD3952}"/>
              </a:ext>
            </a:extLst>
          </p:cNvPr>
          <p:cNvSpPr/>
          <p:nvPr/>
        </p:nvSpPr>
        <p:spPr>
          <a:xfrm>
            <a:off x="55305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Ellipse 34">
            <a:extLst>
              <a:ext uri="{FF2B5EF4-FFF2-40B4-BE49-F238E27FC236}">
                <a16:creationId xmlns:a16="http://schemas.microsoft.com/office/drawing/2014/main" id="{6D8ED7FC-52C6-9365-814F-0B45855B79A7}"/>
              </a:ext>
            </a:extLst>
          </p:cNvPr>
          <p:cNvSpPr/>
          <p:nvPr/>
        </p:nvSpPr>
        <p:spPr>
          <a:xfrm>
            <a:off x="113053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8" name="Ellipse 57">
            <a:extLst>
              <a:ext uri="{FF2B5EF4-FFF2-40B4-BE49-F238E27FC236}">
                <a16:creationId xmlns:a16="http://schemas.microsoft.com/office/drawing/2014/main" id="{DE744F8D-1A05-A0A4-A679-DB92ACA9A0D2}"/>
              </a:ext>
            </a:extLst>
          </p:cNvPr>
          <p:cNvSpPr/>
          <p:nvPr/>
        </p:nvSpPr>
        <p:spPr>
          <a:xfrm>
            <a:off x="167319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9" name="Ellipse 58">
            <a:extLst>
              <a:ext uri="{FF2B5EF4-FFF2-40B4-BE49-F238E27FC236}">
                <a16:creationId xmlns:a16="http://schemas.microsoft.com/office/drawing/2014/main" id="{4FFCE8B2-6B61-FD18-A37F-7C7DBCB5B9E4}"/>
              </a:ext>
            </a:extLst>
          </p:cNvPr>
          <p:cNvSpPr/>
          <p:nvPr/>
        </p:nvSpPr>
        <p:spPr>
          <a:xfrm>
            <a:off x="225067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2" name="Ellipse 61">
            <a:extLst>
              <a:ext uri="{FF2B5EF4-FFF2-40B4-BE49-F238E27FC236}">
                <a16:creationId xmlns:a16="http://schemas.microsoft.com/office/drawing/2014/main" id="{526E5CCC-6846-B8CE-3280-5C64E149C10E}"/>
              </a:ext>
            </a:extLst>
          </p:cNvPr>
          <p:cNvSpPr/>
          <p:nvPr/>
        </p:nvSpPr>
        <p:spPr>
          <a:xfrm>
            <a:off x="281886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2" name="Ellipse 71">
            <a:extLst>
              <a:ext uri="{FF2B5EF4-FFF2-40B4-BE49-F238E27FC236}">
                <a16:creationId xmlns:a16="http://schemas.microsoft.com/office/drawing/2014/main" id="{D4C7D56E-8E05-524F-CEEF-36DC7C559072}"/>
              </a:ext>
            </a:extLst>
          </p:cNvPr>
          <p:cNvSpPr/>
          <p:nvPr/>
        </p:nvSpPr>
        <p:spPr>
          <a:xfrm>
            <a:off x="339634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3" name="Ellipse 72">
            <a:extLst>
              <a:ext uri="{FF2B5EF4-FFF2-40B4-BE49-F238E27FC236}">
                <a16:creationId xmlns:a16="http://schemas.microsoft.com/office/drawing/2014/main" id="{E3B2F7DC-3FF2-1F81-2A53-CF29978784D6}"/>
              </a:ext>
            </a:extLst>
          </p:cNvPr>
          <p:cNvSpPr/>
          <p:nvPr/>
        </p:nvSpPr>
        <p:spPr>
          <a:xfrm>
            <a:off x="3939005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5" name="Ellipse 74">
            <a:extLst>
              <a:ext uri="{FF2B5EF4-FFF2-40B4-BE49-F238E27FC236}">
                <a16:creationId xmlns:a16="http://schemas.microsoft.com/office/drawing/2014/main" id="{482A3C12-9D5A-CB30-EF0D-64838CD560EA}"/>
              </a:ext>
            </a:extLst>
          </p:cNvPr>
          <p:cNvSpPr/>
          <p:nvPr/>
        </p:nvSpPr>
        <p:spPr>
          <a:xfrm>
            <a:off x="451648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6" name="Ellipse 75">
            <a:extLst>
              <a:ext uri="{FF2B5EF4-FFF2-40B4-BE49-F238E27FC236}">
                <a16:creationId xmlns:a16="http://schemas.microsoft.com/office/drawing/2014/main" id="{2356DF0C-0357-4093-43EF-E5E252226539}"/>
              </a:ext>
            </a:extLst>
          </p:cNvPr>
          <p:cNvSpPr/>
          <p:nvPr/>
        </p:nvSpPr>
        <p:spPr>
          <a:xfrm>
            <a:off x="5089896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7" name="Ellipse 76">
            <a:extLst>
              <a:ext uri="{FF2B5EF4-FFF2-40B4-BE49-F238E27FC236}">
                <a16:creationId xmlns:a16="http://schemas.microsoft.com/office/drawing/2014/main" id="{9218DDBD-98D6-711A-EBDB-61E459A4C971}"/>
              </a:ext>
            </a:extLst>
          </p:cNvPr>
          <p:cNvSpPr/>
          <p:nvPr/>
        </p:nvSpPr>
        <p:spPr>
          <a:xfrm>
            <a:off x="5667377" y="4378965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8" name="Ellipse 77">
            <a:extLst>
              <a:ext uri="{FF2B5EF4-FFF2-40B4-BE49-F238E27FC236}">
                <a16:creationId xmlns:a16="http://schemas.microsoft.com/office/drawing/2014/main" id="{F7FA907A-ACB8-6B52-A093-A0284017C218}"/>
              </a:ext>
            </a:extLst>
          </p:cNvPr>
          <p:cNvSpPr/>
          <p:nvPr/>
        </p:nvSpPr>
        <p:spPr>
          <a:xfrm>
            <a:off x="6353733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9" name="Ellipse 78">
            <a:extLst>
              <a:ext uri="{FF2B5EF4-FFF2-40B4-BE49-F238E27FC236}">
                <a16:creationId xmlns:a16="http://schemas.microsoft.com/office/drawing/2014/main" id="{10B943DF-CAEE-E6A2-696C-2EBEDBEAFE74}"/>
              </a:ext>
            </a:extLst>
          </p:cNvPr>
          <p:cNvSpPr/>
          <p:nvPr/>
        </p:nvSpPr>
        <p:spPr>
          <a:xfrm>
            <a:off x="7008332" y="4410666"/>
            <a:ext cx="391885" cy="391885"/>
          </a:xfrm>
          <a:prstGeom prst="ellipse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 : coins arrondis 7">
            <a:extLst>
              <a:ext uri="{FF2B5EF4-FFF2-40B4-BE49-F238E27FC236}">
                <a16:creationId xmlns:a16="http://schemas.microsoft.com/office/drawing/2014/main" id="{F87A7BB5-D3B3-1276-F288-DB7A566679CC}"/>
              </a:ext>
            </a:extLst>
          </p:cNvPr>
          <p:cNvSpPr/>
          <p:nvPr/>
        </p:nvSpPr>
        <p:spPr>
          <a:xfrm>
            <a:off x="6093384" y="2206424"/>
            <a:ext cx="1373159" cy="2737541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349406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0" grpId="0" animBg="1"/>
      <p:bldP spid="11" grpId="0" animBg="1"/>
      <p:bldP spid="12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1582</TotalTime>
  <Words>165</Words>
  <Application>Microsoft Office PowerPoint</Application>
  <PresentationFormat>Affichage à l'écran (4:3)</PresentationFormat>
  <Paragraphs>46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Observe.</vt:lpstr>
      <vt:lpstr>Observe.</vt:lpstr>
      <vt:lpstr>Calcule.</vt:lpstr>
      <vt:lpstr>Correction</vt:lpstr>
      <vt:lpstr>Calcule.</vt:lpstr>
      <vt:lpstr>Observe.</vt:lpstr>
      <vt:lpstr>Calcule.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80</cp:revision>
  <dcterms:created xsi:type="dcterms:W3CDTF">2023-02-07T14:55:57Z</dcterms:created>
  <dcterms:modified xsi:type="dcterms:W3CDTF">2025-09-13T18:57:03Z</dcterms:modified>
</cp:coreProperties>
</file>