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2"/>
  </p:notesMasterIdLst>
  <p:handoutMasterIdLst>
    <p:handoutMasterId r:id="rId13"/>
  </p:handoutMasterIdLst>
  <p:sldIdLst>
    <p:sldId id="287" r:id="rId2"/>
    <p:sldId id="279" r:id="rId3"/>
    <p:sldId id="280" r:id="rId4"/>
    <p:sldId id="281" r:id="rId5"/>
    <p:sldId id="282" r:id="rId6"/>
    <p:sldId id="283" r:id="rId7"/>
    <p:sldId id="284" r:id="rId8"/>
    <p:sldId id="288" r:id="rId9"/>
    <p:sldId id="291" r:id="rId10"/>
    <p:sldId id="292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42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3EA30ED-C9D4-B004-83D8-3AAD517A5E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61FC7D6-AFB6-53BA-211A-1EE0F0160B8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278D3202-6DCC-FB1B-3011-AA4BB0BD89EE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4F1F8592-BC49-95C4-16D4-073867D3B591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8FD1E88-636F-A4E2-1DB5-B6D037ED852E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FEE51EBF-C6BE-E021-A583-C220274EC1CC}"/>
                </a:ext>
              </a:extLst>
            </p:cNvPr>
            <p:cNvSpPr txBox="1"/>
            <p:nvPr/>
          </p:nvSpPr>
          <p:spPr>
            <a:xfrm>
              <a:off x="410198" y="2250907"/>
              <a:ext cx="8195418" cy="30469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CE1 CE2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CE1 : Je pose et j’effectue des additions à trous.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CE2 : Je pose et j’effectue des opérations à trous. 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9E9B650B-8BC0-B337-F581-8151A794085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1650003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−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5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599471" y="2262581"/>
            <a:ext cx="3000652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0070C0"/>
                </a:solidFill>
              </a:rPr>
              <a:t>14 </a:t>
            </a:r>
            <a:r>
              <a:rPr lang="fr-FR" sz="4000" dirty="0">
                <a:solidFill>
                  <a:schemeClr val="tx1"/>
                </a:solidFill>
              </a:rPr>
              <a:t>−</a:t>
            </a:r>
            <a:r>
              <a:rPr lang="fr-FR" sz="4000" dirty="0">
                <a:solidFill>
                  <a:srgbClr val="0070C0"/>
                </a:solidFill>
              </a:rPr>
              <a:t> 7 = 7 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9EA0D6-992B-3BCA-4AE4-E73A5AB09FB8}"/>
              </a:ext>
            </a:extLst>
          </p:cNvPr>
          <p:cNvSpPr/>
          <p:nvPr/>
        </p:nvSpPr>
        <p:spPr>
          <a:xfrm>
            <a:off x="3799412" y="2091276"/>
            <a:ext cx="720799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rgbClr val="0070C0"/>
                </a:solidFill>
              </a:rPr>
              <a:t>1</a:t>
            </a:r>
            <a:endParaRPr lang="fr-FR" sz="1600" dirty="0">
              <a:solidFill>
                <a:srgbClr val="0070C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D73C92-BAF4-597F-9F91-2C7EFD94FDB0}"/>
              </a:ext>
            </a:extLst>
          </p:cNvPr>
          <p:cNvSpPr/>
          <p:nvPr/>
        </p:nvSpPr>
        <p:spPr>
          <a:xfrm>
            <a:off x="3028598" y="2084294"/>
            <a:ext cx="1031773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strike="sngStrike" dirty="0">
                <a:solidFill>
                  <a:srgbClr val="C00000"/>
                </a:solidFill>
              </a:rPr>
              <a:t>9</a:t>
            </a:r>
            <a:r>
              <a:rPr lang="fr-FR" sz="4400" dirty="0">
                <a:solidFill>
                  <a:srgbClr val="C00000"/>
                </a:solidFill>
              </a:rPr>
              <a:t>8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895BB4-0EE0-3B08-491F-B8881A2625C1}"/>
              </a:ext>
            </a:extLst>
          </p:cNvPr>
          <p:cNvSpPr/>
          <p:nvPr/>
        </p:nvSpPr>
        <p:spPr>
          <a:xfrm>
            <a:off x="4080959" y="2902078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12" name="Rectangle : coins arrondis 11">
            <a:extLst>
              <a:ext uri="{FF2B5EF4-FFF2-40B4-BE49-F238E27FC236}">
                <a16:creationId xmlns:a16="http://schemas.microsoft.com/office/drawing/2014/main" id="{9B7F8E52-ADA3-ED2B-CC16-010D4C903C14}"/>
              </a:ext>
            </a:extLst>
          </p:cNvPr>
          <p:cNvSpPr/>
          <p:nvPr/>
        </p:nvSpPr>
        <p:spPr>
          <a:xfrm>
            <a:off x="5560952" y="3203804"/>
            <a:ext cx="3000652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C00000"/>
                </a:solidFill>
              </a:rPr>
              <a:t>8 − … = 5 ?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2AF653A-9638-461D-7D44-B04FE5BA8E64}"/>
              </a:ext>
            </a:extLst>
          </p:cNvPr>
          <p:cNvSpPr/>
          <p:nvPr/>
        </p:nvSpPr>
        <p:spPr>
          <a:xfrm>
            <a:off x="3349006" y="289062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3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6" name="Titre 1">
            <a:extLst>
              <a:ext uri="{FF2B5EF4-FFF2-40B4-BE49-F238E27FC236}">
                <a16:creationId xmlns:a16="http://schemas.microsoft.com/office/drawing/2014/main" id="{BE23A58E-8368-EED6-5DBD-8675E6BF25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/>
          </a:bodyPr>
          <a:lstStyle/>
          <a:p>
            <a:r>
              <a:rPr lang="fr-FR" sz="2800" dirty="0"/>
              <a:t>Cherche le nombre qui manque pour que la </a:t>
            </a:r>
            <a:r>
              <a:rPr lang="fr-FR" sz="2800" b="1" dirty="0"/>
              <a:t>soustraction </a:t>
            </a:r>
            <a:r>
              <a:rPr lang="fr-FR" sz="2800" dirty="0"/>
              <a:t>soit juste. 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894807DC-3F5B-68BF-49DE-6FB8B80F4097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</p:spTree>
    <p:extLst>
      <p:ext uri="{BB962C8B-B14F-4D97-AF65-F5344CB8AC3E}">
        <p14:creationId xmlns:p14="http://schemas.microsoft.com/office/powerpoint/2010/main" val="6828299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157" y="355537"/>
            <a:ext cx="7233995" cy="914525"/>
          </a:xfrm>
        </p:spPr>
        <p:txBody>
          <a:bodyPr>
            <a:normAutofit/>
          </a:bodyPr>
          <a:lstStyle/>
          <a:p>
            <a:r>
              <a:rPr lang="fr-FR" sz="2800" dirty="0"/>
              <a:t>Cherche le nombre qui manque pour que </a:t>
            </a:r>
            <a:r>
              <a:rPr lang="fr-FR" sz="2800" b="1" dirty="0"/>
              <a:t>l’addition</a:t>
            </a:r>
            <a:r>
              <a:rPr lang="fr-FR" sz="2800" dirty="0"/>
              <a:t> 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2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817130" y="2308481"/>
            <a:ext cx="2484000" cy="75600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4 + 3 = 7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3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E54AA0B2-BCF0-8711-70EA-C7C1C5DD4EA5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056CD67-DD6A-D5D6-CC67-BA1114436C71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2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3283270" y="202724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817130" y="2308481"/>
            <a:ext cx="2484000" cy="75600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C00000"/>
                </a:solidFill>
              </a:rPr>
              <a:t>2 + 4 = 6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3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BAC034-37AA-99B8-22B9-367312191025}"/>
              </a:ext>
            </a:extLst>
          </p:cNvPr>
          <p:cNvSpPr/>
          <p:nvPr/>
        </p:nvSpPr>
        <p:spPr>
          <a:xfrm>
            <a:off x="3333591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4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62072631-9D6C-23DA-9F73-E6797E7CB41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157" y="355537"/>
            <a:ext cx="7233995" cy="914525"/>
          </a:xfrm>
        </p:spPr>
        <p:txBody>
          <a:bodyPr>
            <a:normAutofit/>
          </a:bodyPr>
          <a:lstStyle/>
          <a:p>
            <a:r>
              <a:rPr lang="fr-FR" sz="2800" dirty="0"/>
              <a:t>Cherche le nombre qui manque pour que </a:t>
            </a:r>
            <a:r>
              <a:rPr lang="fr-FR" sz="2800" b="1" dirty="0"/>
              <a:t>l’addition</a:t>
            </a:r>
            <a:r>
              <a:rPr lang="fr-FR" sz="2800" dirty="0"/>
              <a:t> soit juste.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C6C963E9-D45B-4CD8-314E-AE11FEC8304B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787D7FAF-5217-3DAB-7196-1D65DFC56C77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</p:spTree>
    <p:extLst>
      <p:ext uri="{BB962C8B-B14F-4D97-AF65-F5344CB8AC3E}">
        <p14:creationId xmlns:p14="http://schemas.microsoft.com/office/powerpoint/2010/main" val="11869901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14065" y="119250"/>
            <a:ext cx="7886700" cy="914525"/>
          </a:xfrm>
        </p:spPr>
        <p:txBody>
          <a:bodyPr>
            <a:normAutofit/>
          </a:bodyPr>
          <a:lstStyle/>
          <a:p>
            <a:r>
              <a:rPr lang="fr-FR" dirty="0"/>
              <a:t>Résultat.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2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3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BAC034-37AA-99B8-22B9-367312191025}"/>
              </a:ext>
            </a:extLst>
          </p:cNvPr>
          <p:cNvSpPr/>
          <p:nvPr/>
        </p:nvSpPr>
        <p:spPr>
          <a:xfrm>
            <a:off x="3333591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4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C616E0F-8822-0A38-AEE4-434871E95BD2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C1786CEE-ECD0-860A-3406-94BDC374320D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</p:spTree>
    <p:extLst>
      <p:ext uri="{BB962C8B-B14F-4D97-AF65-F5344CB8AC3E}">
        <p14:creationId xmlns:p14="http://schemas.microsoft.com/office/powerpoint/2010/main" val="26286948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5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1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817130" y="2308481"/>
            <a:ext cx="2804356" cy="75600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0070C0"/>
                </a:solidFill>
              </a:rPr>
              <a:t>5 + 6 = 11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C65CBE7-00A3-0F8D-B3A0-9F26B4774D65}"/>
              </a:ext>
            </a:extLst>
          </p:cNvPr>
          <p:cNvSpPr txBox="1"/>
          <p:nvPr/>
        </p:nvSpPr>
        <p:spPr>
          <a:xfrm>
            <a:off x="3491784" y="1748781"/>
            <a:ext cx="633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F343C6F5-150B-C83F-26A8-01A09F1E1EF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157" y="355537"/>
            <a:ext cx="7233995" cy="914525"/>
          </a:xfrm>
        </p:spPr>
        <p:txBody>
          <a:bodyPr>
            <a:normAutofit/>
          </a:bodyPr>
          <a:lstStyle/>
          <a:p>
            <a:r>
              <a:rPr lang="fr-FR" sz="2800" dirty="0"/>
              <a:t>Cherche le nombre qui manque pour que </a:t>
            </a:r>
            <a:r>
              <a:rPr lang="fr-FR" sz="2800" b="1" dirty="0"/>
              <a:t>l’addition</a:t>
            </a:r>
            <a:r>
              <a:rPr lang="fr-FR" sz="2800" dirty="0"/>
              <a:t> soit juste. 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4B894CF8-5DC9-B3C4-3BD8-04FF61E6ACAF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61509BF7-B5E6-52B1-CBBE-D189DA4BC0EB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</p:spTree>
    <p:extLst>
      <p:ext uri="{BB962C8B-B14F-4D97-AF65-F5344CB8AC3E}">
        <p14:creationId xmlns:p14="http://schemas.microsoft.com/office/powerpoint/2010/main" val="14067256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5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9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3283270" y="202724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300353" y="2333556"/>
            <a:ext cx="3610099" cy="756000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800" dirty="0">
                <a:solidFill>
                  <a:srgbClr val="C00000"/>
                </a:solidFill>
              </a:rPr>
              <a:t>1 + 6 + 2 = 9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BAC034-37AA-99B8-22B9-367312191025}"/>
              </a:ext>
            </a:extLst>
          </p:cNvPr>
          <p:cNvSpPr/>
          <p:nvPr/>
        </p:nvSpPr>
        <p:spPr>
          <a:xfrm>
            <a:off x="3333591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A2DDFA15-8197-C1F7-EE25-08A0D54EAEFA}"/>
              </a:ext>
            </a:extLst>
          </p:cNvPr>
          <p:cNvSpPr txBox="1"/>
          <p:nvPr/>
        </p:nvSpPr>
        <p:spPr>
          <a:xfrm>
            <a:off x="3491784" y="1748781"/>
            <a:ext cx="633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1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F259D5F0-D989-5EF3-58F5-F0102F002A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138157" y="355537"/>
            <a:ext cx="7233995" cy="914525"/>
          </a:xfrm>
        </p:spPr>
        <p:txBody>
          <a:bodyPr>
            <a:normAutofit/>
          </a:bodyPr>
          <a:lstStyle/>
          <a:p>
            <a:r>
              <a:rPr lang="fr-FR" sz="2800" dirty="0"/>
              <a:t>Cherche le nombre qui manque pour que </a:t>
            </a:r>
            <a:r>
              <a:rPr lang="fr-FR" sz="2800" b="1" dirty="0"/>
              <a:t>l’addition</a:t>
            </a:r>
            <a:r>
              <a:rPr lang="fr-FR" sz="2800" dirty="0"/>
              <a:t> soit juste.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BF461D8-4F56-05A4-CE70-8FFD9428AEB6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8B408C89-CD5B-F55E-5D0E-AA03F4342B1B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</p:spTree>
    <p:extLst>
      <p:ext uri="{BB962C8B-B14F-4D97-AF65-F5344CB8AC3E}">
        <p14:creationId xmlns:p14="http://schemas.microsoft.com/office/powerpoint/2010/main" val="410787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5160" y="119250"/>
            <a:ext cx="7886700" cy="914525"/>
          </a:xfrm>
        </p:spPr>
        <p:txBody>
          <a:bodyPr>
            <a:normAutofit/>
          </a:bodyPr>
          <a:lstStyle/>
          <a:p>
            <a:r>
              <a:rPr lang="fr-FR" dirty="0"/>
              <a:t>Résultat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2/2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6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5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+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1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6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94BAC034-37AA-99B8-22B9-367312191025}"/>
              </a:ext>
            </a:extLst>
          </p:cNvPr>
          <p:cNvSpPr/>
          <p:nvPr/>
        </p:nvSpPr>
        <p:spPr>
          <a:xfrm>
            <a:off x="3333591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2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DE06F6F-2B71-1376-85B3-F608060F5F24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E205DBB-64CB-CE1B-6060-E767C3E10D29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</p:spTree>
    <p:extLst>
      <p:ext uri="{BB962C8B-B14F-4D97-AF65-F5344CB8AC3E}">
        <p14:creationId xmlns:p14="http://schemas.microsoft.com/office/powerpoint/2010/main" val="157585635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/>
          </a:bodyPr>
          <a:lstStyle/>
          <a:p>
            <a:r>
              <a:rPr lang="fr-FR" sz="2800" dirty="0"/>
              <a:t>Cherche le nombre qui manque pour que la </a:t>
            </a:r>
            <a:r>
              <a:rPr lang="fr-FR" sz="2800" b="1" dirty="0"/>
              <a:t>soustraction </a:t>
            </a:r>
            <a:r>
              <a:rPr lang="fr-FR" sz="2800" dirty="0"/>
              <a:t>soit juste. 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−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5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900752" y="2013765"/>
            <a:ext cx="2562809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0070C0"/>
                </a:solidFill>
              </a:rPr>
              <a:t>4 </a:t>
            </a:r>
            <a:r>
              <a:rPr lang="fr-FR" sz="4000" dirty="0">
                <a:solidFill>
                  <a:schemeClr val="tx1"/>
                </a:solidFill>
              </a:rPr>
              <a:t>−</a:t>
            </a:r>
            <a:r>
              <a:rPr lang="fr-FR" sz="4000" dirty="0">
                <a:solidFill>
                  <a:srgbClr val="0070C0"/>
                </a:solidFill>
              </a:rPr>
              <a:t> … = 7 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640D923D-3A71-BE21-A314-F30E077E2DE8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</p:spTree>
    <p:extLst>
      <p:ext uri="{BB962C8B-B14F-4D97-AF65-F5344CB8AC3E}">
        <p14:creationId xmlns:p14="http://schemas.microsoft.com/office/powerpoint/2010/main" val="2065746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4602440D-AF43-CE44-9486-C29D6A88B59C}"/>
              </a:ext>
            </a:extLst>
          </p:cNvPr>
          <p:cNvSpPr/>
          <p:nvPr/>
        </p:nvSpPr>
        <p:spPr>
          <a:xfrm>
            <a:off x="3337332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9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EED4844-8D07-C3CC-DD73-EBA3FF801A27}"/>
              </a:ext>
            </a:extLst>
          </p:cNvPr>
          <p:cNvSpPr/>
          <p:nvPr/>
        </p:nvSpPr>
        <p:spPr>
          <a:xfrm>
            <a:off x="4083973" y="211507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4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E9F7098-9DA7-B555-4EF4-6A36B529C034}"/>
              </a:ext>
            </a:extLst>
          </p:cNvPr>
          <p:cNvSpPr/>
          <p:nvPr/>
        </p:nvSpPr>
        <p:spPr>
          <a:xfrm>
            <a:off x="3335304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C00000"/>
                </a:solidFill>
              </a:rPr>
              <a:t>…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0360667-7CB6-8E06-2AC8-50BF1AEE8511}"/>
              </a:ext>
            </a:extLst>
          </p:cNvPr>
          <p:cNvSpPr/>
          <p:nvPr/>
        </p:nvSpPr>
        <p:spPr>
          <a:xfrm>
            <a:off x="4083973" y="28927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F7E34C-DFF7-32B8-C268-D84F54901E71}"/>
              </a:ext>
            </a:extLst>
          </p:cNvPr>
          <p:cNvSpPr/>
          <p:nvPr/>
        </p:nvSpPr>
        <p:spPr>
          <a:xfrm>
            <a:off x="2592054" y="2886598"/>
            <a:ext cx="720799" cy="759278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chemeClr val="tx1"/>
                </a:solidFill>
              </a:rPr>
              <a:t>−</a:t>
            </a:r>
          </a:p>
        </p:txBody>
      </p: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142A46F8-9F05-9939-4241-12B148CB8018}"/>
              </a:ext>
            </a:extLst>
          </p:cNvPr>
          <p:cNvCxnSpPr/>
          <p:nvPr/>
        </p:nvCxnSpPr>
        <p:spPr>
          <a:xfrm>
            <a:off x="2587882" y="3645876"/>
            <a:ext cx="221689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Rectangle 17">
            <a:extLst>
              <a:ext uri="{FF2B5EF4-FFF2-40B4-BE49-F238E27FC236}">
                <a16:creationId xmlns:a16="http://schemas.microsoft.com/office/drawing/2014/main" id="{A8527CA0-6C54-CA64-6B6A-2D44167CCCC7}"/>
              </a:ext>
            </a:extLst>
          </p:cNvPr>
          <p:cNvSpPr/>
          <p:nvPr/>
        </p:nvSpPr>
        <p:spPr>
          <a:xfrm>
            <a:off x="3321390" y="3676657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C00000"/>
                </a:solidFill>
              </a:rPr>
              <a:t>5</a:t>
            </a:r>
            <a:endParaRPr lang="fr-FR" sz="2400" dirty="0">
              <a:solidFill>
                <a:srgbClr val="C0000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2641210-BA25-5DE0-8813-ACE97BDFF9C2}"/>
              </a:ext>
            </a:extLst>
          </p:cNvPr>
          <p:cNvSpPr/>
          <p:nvPr/>
        </p:nvSpPr>
        <p:spPr>
          <a:xfrm>
            <a:off x="4083973" y="3682594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b"/>
          <a:lstStyle/>
          <a:p>
            <a:pPr algn="ctr"/>
            <a:r>
              <a:rPr lang="fr-FR" sz="4400" dirty="0">
                <a:solidFill>
                  <a:srgbClr val="0070C0"/>
                </a:solidFill>
              </a:rPr>
              <a:t>7</a:t>
            </a:r>
            <a:endParaRPr lang="fr-FR" sz="2000" dirty="0">
              <a:solidFill>
                <a:srgbClr val="0070C0"/>
              </a:solidFill>
            </a:endParaRPr>
          </a:p>
        </p:txBody>
      </p:sp>
      <p:sp>
        <p:nvSpPr>
          <p:cNvPr id="20" name="Rectangle : coins arrondis 19">
            <a:extLst>
              <a:ext uri="{FF2B5EF4-FFF2-40B4-BE49-F238E27FC236}">
                <a16:creationId xmlns:a16="http://schemas.microsoft.com/office/drawing/2014/main" id="{4C027EF3-1684-3A06-F83A-1B49BFB2D0A0}"/>
              </a:ext>
            </a:extLst>
          </p:cNvPr>
          <p:cNvSpPr/>
          <p:nvPr/>
        </p:nvSpPr>
        <p:spPr>
          <a:xfrm>
            <a:off x="4064640" y="2013765"/>
            <a:ext cx="771120" cy="2477984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 : coins arrondis 20">
            <a:extLst>
              <a:ext uri="{FF2B5EF4-FFF2-40B4-BE49-F238E27FC236}">
                <a16:creationId xmlns:a16="http://schemas.microsoft.com/office/drawing/2014/main" id="{9D91A4C7-B552-14AA-6705-A4E9F0E524A5}"/>
              </a:ext>
            </a:extLst>
          </p:cNvPr>
          <p:cNvSpPr/>
          <p:nvPr/>
        </p:nvSpPr>
        <p:spPr>
          <a:xfrm>
            <a:off x="5599471" y="2262581"/>
            <a:ext cx="3000652" cy="806473"/>
          </a:xfrm>
          <a:prstGeom prst="roundRect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fr-FR" sz="4000" dirty="0">
                <a:solidFill>
                  <a:srgbClr val="0070C0"/>
                </a:solidFill>
              </a:rPr>
              <a:t>14 </a:t>
            </a:r>
            <a:r>
              <a:rPr lang="fr-FR" sz="4000" dirty="0">
                <a:solidFill>
                  <a:schemeClr val="tx1"/>
                </a:solidFill>
              </a:rPr>
              <a:t>−</a:t>
            </a:r>
            <a:r>
              <a:rPr lang="fr-FR" sz="4000" dirty="0">
                <a:solidFill>
                  <a:srgbClr val="0070C0"/>
                </a:solidFill>
              </a:rPr>
              <a:t> … = 7 ?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CF60020-B793-F0B2-C486-F610DCAF0A83}"/>
              </a:ext>
            </a:extLst>
          </p:cNvPr>
          <p:cNvSpPr/>
          <p:nvPr/>
        </p:nvSpPr>
        <p:spPr>
          <a:xfrm>
            <a:off x="4078342" y="2887041"/>
            <a:ext cx="720799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>
                <a:solidFill>
                  <a:srgbClr val="0070C0"/>
                </a:solidFill>
              </a:rPr>
              <a:t>…</a:t>
            </a:r>
            <a:endParaRPr lang="fr-FR" dirty="0">
              <a:solidFill>
                <a:srgbClr val="0070C0"/>
              </a:solidFill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C9EA0D6-992B-3BCA-4AE4-E73A5AB09FB8}"/>
              </a:ext>
            </a:extLst>
          </p:cNvPr>
          <p:cNvSpPr/>
          <p:nvPr/>
        </p:nvSpPr>
        <p:spPr>
          <a:xfrm>
            <a:off x="3799412" y="2091276"/>
            <a:ext cx="720799" cy="720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dirty="0">
                <a:solidFill>
                  <a:srgbClr val="0070C0"/>
                </a:solidFill>
              </a:rPr>
              <a:t>1</a:t>
            </a:r>
            <a:endParaRPr lang="fr-FR" sz="1600" dirty="0">
              <a:solidFill>
                <a:srgbClr val="0070C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CD73C92-BAF4-597F-9F91-2C7EFD94FDB0}"/>
              </a:ext>
            </a:extLst>
          </p:cNvPr>
          <p:cNvSpPr/>
          <p:nvPr/>
        </p:nvSpPr>
        <p:spPr>
          <a:xfrm>
            <a:off x="3028598" y="2084294"/>
            <a:ext cx="1031773" cy="720000"/>
          </a:xfrm>
          <a:prstGeom prst="rect">
            <a:avLst/>
          </a:prstGeom>
          <a:solidFill>
            <a:schemeClr val="bg1">
              <a:lumMod val="9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400" strike="sngStrike" dirty="0">
                <a:solidFill>
                  <a:srgbClr val="C00000"/>
                </a:solidFill>
              </a:rPr>
              <a:t>9</a:t>
            </a:r>
            <a:r>
              <a:rPr lang="fr-FR" sz="4400" dirty="0">
                <a:solidFill>
                  <a:srgbClr val="C00000"/>
                </a:solidFill>
              </a:rPr>
              <a:t>8</a:t>
            </a:r>
            <a:endParaRPr lang="fr-FR" sz="2000" dirty="0">
              <a:solidFill>
                <a:srgbClr val="C00000"/>
              </a:solidFill>
            </a:endParaRP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60A6D3C6-28B4-7DF3-AA3E-519382A87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914525"/>
          </a:xfrm>
        </p:spPr>
        <p:txBody>
          <a:bodyPr>
            <a:normAutofit/>
          </a:bodyPr>
          <a:lstStyle/>
          <a:p>
            <a:r>
              <a:rPr lang="fr-FR" sz="2800" dirty="0"/>
              <a:t>Cherche le nombre qui manque pour que la </a:t>
            </a:r>
            <a:r>
              <a:rPr lang="fr-FR" sz="2800" b="1" dirty="0"/>
              <a:t>soustraction </a:t>
            </a:r>
            <a:r>
              <a:rPr lang="fr-FR" sz="2800" dirty="0"/>
              <a:t>soit juste. 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D61FEF-A394-5032-85D6-E734914645D4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</p:spTree>
    <p:extLst>
      <p:ext uri="{BB962C8B-B14F-4D97-AF65-F5344CB8AC3E}">
        <p14:creationId xmlns:p14="http://schemas.microsoft.com/office/powerpoint/2010/main" val="1414733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1526</TotalTime>
  <Words>262</Words>
  <Application>Microsoft Office PowerPoint</Application>
  <PresentationFormat>Affichage à l'écran (4:3)</PresentationFormat>
  <Paragraphs>131</Paragraphs>
  <Slides>10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10</vt:i4>
      </vt:variant>
    </vt:vector>
  </HeadingPairs>
  <TitlesOfParts>
    <vt:vector size="15" baseType="lpstr">
      <vt:lpstr>Arial</vt:lpstr>
      <vt:lpstr>Calibri</vt:lpstr>
      <vt:lpstr>Calibri Light</vt:lpstr>
      <vt:lpstr>Webdings</vt:lpstr>
      <vt:lpstr>Thème Office</vt:lpstr>
      <vt:lpstr>Présentation PowerPoint</vt:lpstr>
      <vt:lpstr>Cherche le nombre qui manque pour que l’addition soit juste. </vt:lpstr>
      <vt:lpstr>Cherche le nombre qui manque pour que l’addition soit juste. </vt:lpstr>
      <vt:lpstr>Résultat.</vt:lpstr>
      <vt:lpstr>Cherche le nombre qui manque pour que l’addition soit juste. </vt:lpstr>
      <vt:lpstr>Cherche le nombre qui manque pour que l’addition soit juste. </vt:lpstr>
      <vt:lpstr>Résultat</vt:lpstr>
      <vt:lpstr>Cherche le nombre qui manque pour que la soustraction soit juste. </vt:lpstr>
      <vt:lpstr>Cherche le nombre qui manque pour que la soustraction soit juste. </vt:lpstr>
      <vt:lpstr>Cherche le nombre qui manque pour que la soustraction soit juste.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69</cp:revision>
  <dcterms:created xsi:type="dcterms:W3CDTF">2023-02-07T14:55:57Z</dcterms:created>
  <dcterms:modified xsi:type="dcterms:W3CDTF">2026-02-24T18:01:36Z</dcterms:modified>
</cp:coreProperties>
</file>