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78" r:id="rId2"/>
    <p:sldId id="274" r:id="rId3"/>
    <p:sldId id="279" r:id="rId4"/>
    <p:sldId id="280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94" d="100"/>
          <a:sy n="94" d="100"/>
        </p:scale>
        <p:origin x="105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24/02/2026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36E281E0-0135-7EDE-0F42-6C1A60566AE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243C6F3-F618-2FA4-599A-F71BF7BB9A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61E1601F-2737-DFDF-A4ED-5B4ECA2FB6B5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1C787A67-D3F8-F01E-B9D5-2619801E8B32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ZoneTexte 8">
              <a:extLst>
                <a:ext uri="{FF2B5EF4-FFF2-40B4-BE49-F238E27FC236}">
                  <a16:creationId xmlns:a16="http://schemas.microsoft.com/office/drawing/2014/main" id="{0AC69ABF-0CFA-FA4E-6325-012DB0F7A339}"/>
                </a:ext>
              </a:extLst>
            </p:cNvPr>
            <p:cNvSpPr txBox="1"/>
            <p:nvPr/>
          </p:nvSpPr>
          <p:spPr>
            <a:xfrm>
              <a:off x="457200" y="2313943"/>
              <a:ext cx="8229600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résous un problème en images.</a:t>
              </a:r>
            </a:p>
          </p:txBody>
        </p:sp>
        <p:pic>
          <p:nvPicPr>
            <p:cNvPr id="10" name="Image 9">
              <a:extLst>
                <a:ext uri="{FF2B5EF4-FFF2-40B4-BE49-F238E27FC236}">
                  <a16:creationId xmlns:a16="http://schemas.microsoft.com/office/drawing/2014/main" id="{D98D140F-D897-9A89-16F5-2480EC838EA9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737149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31EF0186-FD9A-613A-9C0E-849F2CDA1C18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599682C8-7C28-BAEE-5AAA-4E58178D6FA9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75D027F2-AEFC-BFBA-DA3E-60FE610F32F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804" y="194489"/>
            <a:ext cx="2908291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2400" dirty="0"/>
              <a:t>Problème en image 11</a:t>
            </a:r>
            <a:endParaRPr lang="fr-FR" sz="2400" b="1" dirty="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FD703CB3-782C-821D-7AE9-72343D600588}"/>
              </a:ext>
            </a:extLst>
          </p:cNvPr>
          <p:cNvSpPr txBox="1">
            <a:spLocks/>
          </p:cNvSpPr>
          <p:nvPr/>
        </p:nvSpPr>
        <p:spPr>
          <a:xfrm>
            <a:off x="5132271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10</a:t>
            </a:r>
            <a:endParaRPr lang="fr-FR" sz="2400" b="1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F0C684DB-4218-B03D-67C5-63B3E9F0BD7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2809" y="3344970"/>
            <a:ext cx="2406766" cy="2446093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98234" y="2853278"/>
            <a:ext cx="4377086" cy="3218765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7CCC67AA-73DE-D6D5-1866-0F7AB05F5257}"/>
              </a:ext>
            </a:extLst>
          </p:cNvPr>
          <p:cNvSpPr/>
          <p:nvPr/>
        </p:nvSpPr>
        <p:spPr>
          <a:xfrm>
            <a:off x="4599752" y="2853278"/>
            <a:ext cx="4377086" cy="3218765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Image 17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6A308D06-9F86-414C-5A5E-76C5B49E949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5601331" y="3260933"/>
            <a:ext cx="2373927" cy="2403454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8EFB9709-3497-02C3-D809-8A87B81ABF9B}"/>
              </a:ext>
            </a:extLst>
          </p:cNvPr>
          <p:cNvSpPr txBox="1"/>
          <p:nvPr/>
        </p:nvSpPr>
        <p:spPr>
          <a:xfrm>
            <a:off x="345977" y="1185599"/>
            <a:ext cx="8798023" cy="1436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L’horloge indique l’heure de mon réveil après une sieste d’une heure.  </a:t>
            </a:r>
          </a:p>
          <a:p>
            <a:pPr algn="ctr"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À quelle heure ai-je commencé ma sieste ?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506F2A-38DB-BB8F-B17E-6C5DBC163D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5917112C-CD31-8A13-2D3E-80CC2ADEBA07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6D014CEA-068D-0477-BC60-DC9A382B0360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05903925-C183-AF73-493D-5809EEA46B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75630" y="0"/>
            <a:ext cx="2908291" cy="7597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b="1" dirty="0">
              <a:solidFill>
                <a:srgbClr val="C00000"/>
              </a:solidFill>
            </a:endParaRPr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46EB4871-CB4E-14F2-5239-BE4D9257E2E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0396" y="2380997"/>
            <a:ext cx="1998219" cy="2030870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1035AD44-DDB6-CE25-2709-1FC0A61EB5C4}"/>
              </a:ext>
            </a:extLst>
          </p:cNvPr>
          <p:cNvSpPr/>
          <p:nvPr/>
        </p:nvSpPr>
        <p:spPr>
          <a:xfrm>
            <a:off x="140963" y="2272164"/>
            <a:ext cx="4377086" cy="4265369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4F1E8493-367D-C802-4DE8-735DA0A2BEDD}"/>
              </a:ext>
            </a:extLst>
          </p:cNvPr>
          <p:cNvSpPr/>
          <p:nvPr/>
        </p:nvSpPr>
        <p:spPr>
          <a:xfrm>
            <a:off x="4642481" y="2272163"/>
            <a:ext cx="4377086" cy="4265369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18" name="Image 17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C520A6D6-F899-01E3-30A2-AD30A9F9E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5780793" y="2376390"/>
            <a:ext cx="1970243" cy="1994749"/>
          </a:xfrm>
          <a:prstGeom prst="rect">
            <a:avLst/>
          </a:prstGeom>
        </p:spPr>
      </p:pic>
      <p:sp>
        <p:nvSpPr>
          <p:cNvPr id="20" name="ZoneTexte 19">
            <a:extLst>
              <a:ext uri="{FF2B5EF4-FFF2-40B4-BE49-F238E27FC236}">
                <a16:creationId xmlns:a16="http://schemas.microsoft.com/office/drawing/2014/main" id="{11F8B1E0-AB59-FCAC-07E0-1AEA693DCC77}"/>
              </a:ext>
            </a:extLst>
          </p:cNvPr>
          <p:cNvSpPr txBox="1"/>
          <p:nvPr/>
        </p:nvSpPr>
        <p:spPr>
          <a:xfrm>
            <a:off x="345977" y="849911"/>
            <a:ext cx="8798023" cy="14362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440"/>
              </a:spcBef>
              <a:spcAft>
                <a:spcPts val="0"/>
              </a:spcAft>
            </a:pPr>
            <a:r>
              <a:rPr lang="fr-FR" sz="28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L’horloge indique l’heure de mon réveil après une sieste d’une heure.  </a:t>
            </a:r>
          </a:p>
          <a:p>
            <a:pPr algn="ctr">
              <a:spcBef>
                <a:spcPts val="440"/>
              </a:spcBef>
              <a:spcAft>
                <a:spcPts val="0"/>
              </a:spcAft>
            </a:pPr>
            <a:r>
              <a:rPr lang="fr-FR" sz="2800" b="1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À quelle heure ai-je commencé ma sieste ?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1AEDC29B-D9A1-11B7-4FED-4120EDDE20AC}"/>
              </a:ext>
            </a:extLst>
          </p:cNvPr>
          <p:cNvSpPr txBox="1"/>
          <p:nvPr/>
        </p:nvSpPr>
        <p:spPr>
          <a:xfrm>
            <a:off x="345977" y="4571799"/>
            <a:ext cx="4055107" cy="190295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Sur le réveil, il est 16 h. J’ai dormi 1 heure donc j’ai commencé ma sieste à 15 h.</a:t>
            </a:r>
          </a:p>
        </p:txBody>
      </p:sp>
      <p:sp>
        <p:nvSpPr>
          <p:cNvPr id="6" name="ZoneTexte 5">
            <a:extLst>
              <a:ext uri="{FF2B5EF4-FFF2-40B4-BE49-F238E27FC236}">
                <a16:creationId xmlns:a16="http://schemas.microsoft.com/office/drawing/2014/main" id="{F19FB653-3887-B7FE-237A-98AC42A8958B}"/>
              </a:ext>
            </a:extLst>
          </p:cNvPr>
          <p:cNvSpPr txBox="1"/>
          <p:nvPr/>
        </p:nvSpPr>
        <p:spPr>
          <a:xfrm>
            <a:off x="4780584" y="4571799"/>
            <a:ext cx="4238983" cy="15445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L’horloge indique 15h36.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J’ai commencé ma sieste à 14h36.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87143914-8694-8B2F-ED21-3A16C946C6A6}"/>
              </a:ext>
            </a:extLst>
          </p:cNvPr>
          <p:cNvSpPr txBox="1"/>
          <p:nvPr/>
        </p:nvSpPr>
        <p:spPr>
          <a:xfrm>
            <a:off x="7282344" y="3950202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15h36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F76099E-28F3-5BD1-3517-1F09D3AA8BC4}"/>
              </a:ext>
            </a:extLst>
          </p:cNvPr>
          <p:cNvSpPr txBox="1"/>
          <p:nvPr/>
        </p:nvSpPr>
        <p:spPr>
          <a:xfrm>
            <a:off x="2553327" y="3909474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16h00</a:t>
            </a:r>
          </a:p>
        </p:txBody>
      </p:sp>
    </p:spTree>
    <p:extLst>
      <p:ext uri="{BB962C8B-B14F-4D97-AF65-F5344CB8AC3E}">
        <p14:creationId xmlns:p14="http://schemas.microsoft.com/office/powerpoint/2010/main" val="27114975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FC5F146-EDFA-DFC1-4686-D395FB9E1C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A245B70D-2285-E3F0-498C-F65501D327E6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FAE9978D-EBD4-E576-DC3D-7876C024D4B8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94C98577-B206-B1FB-0572-F25664728C7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88804" y="194489"/>
            <a:ext cx="2908291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sz="2400" dirty="0"/>
              <a:t>Problème en image 11</a:t>
            </a:r>
            <a:endParaRPr lang="fr-FR" sz="2400" b="1" dirty="0"/>
          </a:p>
        </p:txBody>
      </p:sp>
      <p:sp>
        <p:nvSpPr>
          <p:cNvPr id="13" name="Titre 1">
            <a:extLst>
              <a:ext uri="{FF2B5EF4-FFF2-40B4-BE49-F238E27FC236}">
                <a16:creationId xmlns:a16="http://schemas.microsoft.com/office/drawing/2014/main" id="{D67BCA4A-B00F-FA3F-922C-1113277730E6}"/>
              </a:ext>
            </a:extLst>
          </p:cNvPr>
          <p:cNvSpPr txBox="1">
            <a:spLocks/>
          </p:cNvSpPr>
          <p:nvPr/>
        </p:nvSpPr>
        <p:spPr>
          <a:xfrm>
            <a:off x="5132271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10</a:t>
            </a:r>
            <a:endParaRPr lang="fr-FR" sz="2400" b="1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AECF4216-5D4C-C04B-2507-2FC115C0097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76" y="1133489"/>
            <a:ext cx="1812707" cy="1842327"/>
          </a:xfrm>
          <a:prstGeom prst="rect">
            <a:avLst/>
          </a:prstGeom>
        </p:spPr>
      </p:pic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EEBB5E2E-8528-55E3-9328-0DCE7A6CFC5B}"/>
              </a:ext>
            </a:extLst>
          </p:cNvPr>
          <p:cNvSpPr/>
          <p:nvPr/>
        </p:nvSpPr>
        <p:spPr>
          <a:xfrm>
            <a:off x="140963" y="1034042"/>
            <a:ext cx="4377086" cy="4456888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E0BC4003-B505-F99A-6F70-EF5357D21BE7}"/>
              </a:ext>
            </a:extLst>
          </p:cNvPr>
          <p:cNvSpPr/>
          <p:nvPr/>
        </p:nvSpPr>
        <p:spPr>
          <a:xfrm>
            <a:off x="4642481" y="1034042"/>
            <a:ext cx="4377086" cy="4456888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27546DB8-54CD-610A-D50E-00DD0F22A6A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6924067" y="1165324"/>
            <a:ext cx="1857793" cy="1757214"/>
          </a:xfrm>
          <a:prstGeom prst="rect">
            <a:avLst/>
          </a:prstGeom>
        </p:spPr>
      </p:pic>
      <p:pic>
        <p:nvPicPr>
          <p:cNvPr id="4" name="Image 3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737BD04D-CFC0-B1F9-79A7-FE6D7A89E6E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4749920" y="1138343"/>
            <a:ext cx="1762276" cy="178419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3601CAF0-D06D-D2E8-8EB6-EA007D293179}"/>
              </a:ext>
            </a:extLst>
          </p:cNvPr>
          <p:cNvSpPr txBox="1"/>
          <p:nvPr/>
        </p:nvSpPr>
        <p:spPr>
          <a:xfrm>
            <a:off x="4786976" y="2967335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15h36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2CAE73DB-FE5F-0054-5790-D80568539D8F}"/>
              </a:ext>
            </a:extLst>
          </p:cNvPr>
          <p:cNvSpPr txBox="1"/>
          <p:nvPr/>
        </p:nvSpPr>
        <p:spPr>
          <a:xfrm>
            <a:off x="5343720" y="3613131"/>
            <a:ext cx="3438140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s’est-il écoulé entre les deux horloges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BBE1218E-5BC6-F830-1543-D457F634BF13}"/>
              </a:ext>
            </a:extLst>
          </p:cNvPr>
          <p:cNvSpPr txBox="1"/>
          <p:nvPr/>
        </p:nvSpPr>
        <p:spPr>
          <a:xfrm>
            <a:off x="506739" y="3429000"/>
            <a:ext cx="3898035" cy="181588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sz="2800" dirty="0">
                <a:solidFill>
                  <a:srgbClr val="231F20"/>
                </a:solidFill>
                <a:ea typeface="Calibri" panose="020F0502020204030204" pitchFamily="34" charset="0"/>
              </a:rPr>
              <a:t>Je commence un film qui dure 3 heures. </a:t>
            </a:r>
          </a:p>
          <a:p>
            <a:pPr algn="just"/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Est-ce que le film finira avant le repas de 20h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541969E-4AD8-981E-104E-371BDD269EA1}"/>
              </a:ext>
            </a:extLst>
          </p:cNvPr>
          <p:cNvSpPr txBox="1"/>
          <p:nvPr/>
        </p:nvSpPr>
        <p:spPr>
          <a:xfrm>
            <a:off x="1178544" y="2936486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16h00</a:t>
            </a:r>
          </a:p>
        </p:txBody>
      </p:sp>
      <p:sp>
        <p:nvSpPr>
          <p:cNvPr id="17" name="Organigramme : Connecteur 16">
            <a:extLst>
              <a:ext uri="{FF2B5EF4-FFF2-40B4-BE49-F238E27FC236}">
                <a16:creationId xmlns:a16="http://schemas.microsoft.com/office/drawing/2014/main" id="{36902776-45E8-3E39-E466-1AF39DD71398}"/>
              </a:ext>
            </a:extLst>
          </p:cNvPr>
          <p:cNvSpPr/>
          <p:nvPr/>
        </p:nvSpPr>
        <p:spPr>
          <a:xfrm>
            <a:off x="4889101" y="3678159"/>
            <a:ext cx="392403" cy="39240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9" name="Organigramme : Connecteur 18">
            <a:extLst>
              <a:ext uri="{FF2B5EF4-FFF2-40B4-BE49-F238E27FC236}">
                <a16:creationId xmlns:a16="http://schemas.microsoft.com/office/drawing/2014/main" id="{2F30E7FB-93FB-D8E7-4961-9D1FDDE0F0C6}"/>
              </a:ext>
            </a:extLst>
          </p:cNvPr>
          <p:cNvSpPr/>
          <p:nvPr/>
        </p:nvSpPr>
        <p:spPr>
          <a:xfrm>
            <a:off x="165938" y="3481957"/>
            <a:ext cx="392403" cy="392403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15987184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9AEFF5-EDDC-DC38-0034-DA72C0D434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>
            <a:extLst>
              <a:ext uri="{FF2B5EF4-FFF2-40B4-BE49-F238E27FC236}">
                <a16:creationId xmlns:a16="http://schemas.microsoft.com/office/drawing/2014/main" id="{4700F982-4B26-C7C6-444A-ED9B63AE5E87}"/>
              </a:ext>
            </a:extLst>
          </p:cNvPr>
          <p:cNvSpPr/>
          <p:nvPr/>
        </p:nvSpPr>
        <p:spPr>
          <a:xfrm>
            <a:off x="194913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21F2388A-DFE5-2ACB-B048-F8FFB744B382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2" name="Titre 1">
            <a:extLst>
              <a:ext uri="{FF2B5EF4-FFF2-40B4-BE49-F238E27FC236}">
                <a16:creationId xmlns:a16="http://schemas.microsoft.com/office/drawing/2014/main" id="{832553E0-32AE-E69E-0590-501D270616B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827358" y="47727"/>
            <a:ext cx="2908291" cy="759723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b="1" dirty="0"/>
          </a:p>
        </p:txBody>
      </p:sp>
      <p:pic>
        <p:nvPicPr>
          <p:cNvPr id="15" name="Image 14">
            <a:extLst>
              <a:ext uri="{FF2B5EF4-FFF2-40B4-BE49-F238E27FC236}">
                <a16:creationId xmlns:a16="http://schemas.microsoft.com/office/drawing/2014/main" id="{6E62D709-267D-D8A7-1CC4-F0ED39C492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02976" y="1133489"/>
            <a:ext cx="1812707" cy="1842327"/>
          </a:xfrm>
          <a:prstGeom prst="rect">
            <a:avLst/>
          </a:prstGeom>
        </p:spPr>
      </p:pic>
      <p:sp>
        <p:nvSpPr>
          <p:cNvPr id="16" name="Rectangle : coins arrondis 15">
            <a:extLst>
              <a:ext uri="{FF2B5EF4-FFF2-40B4-BE49-F238E27FC236}">
                <a16:creationId xmlns:a16="http://schemas.microsoft.com/office/drawing/2014/main" id="{B2BB7CC8-D889-4043-CD23-DF98B8175BC3}"/>
              </a:ext>
            </a:extLst>
          </p:cNvPr>
          <p:cNvSpPr/>
          <p:nvPr/>
        </p:nvSpPr>
        <p:spPr>
          <a:xfrm>
            <a:off x="4642481" y="1034041"/>
            <a:ext cx="4377086" cy="5469307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2" name="Image 1" descr="Une image contenant horloge, Horloge murale, horloge quartz, temps&#10;&#10;Le contenu généré par l’IA peut être incorrect.">
            <a:extLst>
              <a:ext uri="{FF2B5EF4-FFF2-40B4-BE49-F238E27FC236}">
                <a16:creationId xmlns:a16="http://schemas.microsoft.com/office/drawing/2014/main" id="{4F494FFE-74CE-4CEF-7D8B-00151DE18E32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122" t="16096" r="27464" b="19470"/>
          <a:stretch/>
        </p:blipFill>
        <p:spPr>
          <a:xfrm>
            <a:off x="6924067" y="1165324"/>
            <a:ext cx="1857793" cy="1757214"/>
          </a:xfrm>
          <a:prstGeom prst="rect">
            <a:avLst/>
          </a:prstGeom>
        </p:spPr>
      </p:pic>
      <p:pic>
        <p:nvPicPr>
          <p:cNvPr id="4" name="Image 3" descr="Une image contenant horloge, Horloge murale, temps, horloge quartz&#10;&#10;Le contenu généré par l’IA peut être incorrect.">
            <a:extLst>
              <a:ext uri="{FF2B5EF4-FFF2-40B4-BE49-F238E27FC236}">
                <a16:creationId xmlns:a16="http://schemas.microsoft.com/office/drawing/2014/main" id="{7F8AC99E-B08B-B2F9-796B-2E16FE267B1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57" t="16752" r="54323" b="23687"/>
          <a:stretch/>
        </p:blipFill>
        <p:spPr>
          <a:xfrm>
            <a:off x="4749920" y="1138343"/>
            <a:ext cx="1762276" cy="1784195"/>
          </a:xfrm>
          <a:prstGeom prst="rect">
            <a:avLst/>
          </a:prstGeom>
        </p:spPr>
      </p:pic>
      <p:sp>
        <p:nvSpPr>
          <p:cNvPr id="5" name="ZoneTexte 4">
            <a:extLst>
              <a:ext uri="{FF2B5EF4-FFF2-40B4-BE49-F238E27FC236}">
                <a16:creationId xmlns:a16="http://schemas.microsoft.com/office/drawing/2014/main" id="{CF1F48E2-8EE7-5BA2-8801-F5546313C123}"/>
              </a:ext>
            </a:extLst>
          </p:cNvPr>
          <p:cNvSpPr txBox="1"/>
          <p:nvPr/>
        </p:nvSpPr>
        <p:spPr>
          <a:xfrm>
            <a:off x="4786976" y="2967335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15h36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86251B2-8CB3-3464-DAC6-6AFFA3B31F35}"/>
              </a:ext>
            </a:extLst>
          </p:cNvPr>
          <p:cNvSpPr txBox="1"/>
          <p:nvPr/>
        </p:nvSpPr>
        <p:spPr>
          <a:xfrm>
            <a:off x="5343720" y="3613131"/>
            <a:ext cx="343814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b="1" dirty="0">
                <a:solidFill>
                  <a:srgbClr val="231F20"/>
                </a:solidFill>
                <a:ea typeface="Calibri" panose="020F0502020204030204" pitchFamily="34" charset="0"/>
              </a:rPr>
              <a:t>Combien de temps s’est-il écoulé entre les deux horloges ? </a:t>
            </a:r>
            <a:endParaRPr lang="fr-FR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6AF4E2E-FCC2-90AB-A255-6C58C0000CB4}"/>
              </a:ext>
            </a:extLst>
          </p:cNvPr>
          <p:cNvSpPr txBox="1"/>
          <p:nvPr/>
        </p:nvSpPr>
        <p:spPr>
          <a:xfrm>
            <a:off x="506739" y="3429000"/>
            <a:ext cx="3898035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fr-FR" dirty="0">
                <a:solidFill>
                  <a:srgbClr val="231F20"/>
                </a:solidFill>
                <a:ea typeface="Calibri" panose="020F0502020204030204" pitchFamily="34" charset="0"/>
              </a:rPr>
              <a:t>Je commence un film qui dure 3 heures. </a:t>
            </a:r>
          </a:p>
          <a:p>
            <a:pPr algn="just"/>
            <a:r>
              <a:rPr lang="fr-FR" b="1" dirty="0">
                <a:solidFill>
                  <a:srgbClr val="231F20"/>
                </a:solidFill>
                <a:ea typeface="Calibri" panose="020F0502020204030204" pitchFamily="34" charset="0"/>
              </a:rPr>
              <a:t>Est-ce que le film finira avant le repas de 20h ? </a:t>
            </a:r>
            <a:endParaRPr lang="fr-FR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A28B34A6-0CF7-4A77-C131-0E2408549B1D}"/>
              </a:ext>
            </a:extLst>
          </p:cNvPr>
          <p:cNvSpPr txBox="1"/>
          <p:nvPr/>
        </p:nvSpPr>
        <p:spPr>
          <a:xfrm>
            <a:off x="1178544" y="2936486"/>
            <a:ext cx="1799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2400" dirty="0">
                <a:solidFill>
                  <a:srgbClr val="0070C0"/>
                </a:solidFill>
              </a:rPr>
              <a:t>16h00</a:t>
            </a:r>
          </a:p>
        </p:txBody>
      </p:sp>
      <p:sp>
        <p:nvSpPr>
          <p:cNvPr id="17" name="Organigramme : Connecteur 16">
            <a:extLst>
              <a:ext uri="{FF2B5EF4-FFF2-40B4-BE49-F238E27FC236}">
                <a16:creationId xmlns:a16="http://schemas.microsoft.com/office/drawing/2014/main" id="{6D4555F3-17F9-E5A6-AB5F-3F0E15B5C5BB}"/>
              </a:ext>
            </a:extLst>
          </p:cNvPr>
          <p:cNvSpPr/>
          <p:nvPr/>
        </p:nvSpPr>
        <p:spPr>
          <a:xfrm>
            <a:off x="4889101" y="3678159"/>
            <a:ext cx="392403" cy="392403"/>
          </a:xfrm>
          <a:prstGeom prst="flowChartConnector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19" name="Organigramme : Connecteur 18">
            <a:extLst>
              <a:ext uri="{FF2B5EF4-FFF2-40B4-BE49-F238E27FC236}">
                <a16:creationId xmlns:a16="http://schemas.microsoft.com/office/drawing/2014/main" id="{29940D31-1B3A-99EE-0834-800CF26504E3}"/>
              </a:ext>
            </a:extLst>
          </p:cNvPr>
          <p:cNvSpPr/>
          <p:nvPr/>
        </p:nvSpPr>
        <p:spPr>
          <a:xfrm>
            <a:off x="165938" y="3481957"/>
            <a:ext cx="392403" cy="392403"/>
          </a:xfrm>
          <a:prstGeom prst="flowChartConnector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6" name="Zone de texte 2">
            <a:extLst>
              <a:ext uri="{FF2B5EF4-FFF2-40B4-BE49-F238E27FC236}">
                <a16:creationId xmlns:a16="http://schemas.microsoft.com/office/drawing/2014/main" id="{95718744-FBDF-A10F-74A4-EAADE8F37D84}"/>
              </a:ext>
            </a:extLst>
          </p:cNvPr>
          <p:cNvSpPr txBox="1"/>
          <p:nvPr/>
        </p:nvSpPr>
        <p:spPr>
          <a:xfrm>
            <a:off x="267937" y="4400190"/>
            <a:ext cx="4250112" cy="2181479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film finira à 16 + 3 = 19 heures.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6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19 h c’est avant 20 h, donc le film finira avant le repas.</a:t>
            </a:r>
            <a:endParaRPr lang="fr-FR" sz="26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71F4E63A-1FC7-2AD3-8D2A-33808BA62A53}"/>
              </a:ext>
            </a:extLst>
          </p:cNvPr>
          <p:cNvSpPr/>
          <p:nvPr/>
        </p:nvSpPr>
        <p:spPr>
          <a:xfrm>
            <a:off x="140963" y="1034042"/>
            <a:ext cx="4377086" cy="5469308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4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1800" kern="100" dirty="0">
              <a:solidFill>
                <a:srgbClr val="000000"/>
              </a:solidFill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1800" kern="100" dirty="0">
                <a:solidFill>
                  <a:srgbClr val="000000"/>
                </a:solidFill>
                <a:effectLst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lang="fr-FR" sz="1100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9" name="Connecteur droit avec flèche 8">
            <a:extLst>
              <a:ext uri="{FF2B5EF4-FFF2-40B4-BE49-F238E27FC236}">
                <a16:creationId xmlns:a16="http://schemas.microsoft.com/office/drawing/2014/main" id="{0BCA7A37-478E-13F2-0918-A5BF18CA7651}"/>
              </a:ext>
            </a:extLst>
          </p:cNvPr>
          <p:cNvCxnSpPr/>
          <p:nvPr/>
        </p:nvCxnSpPr>
        <p:spPr>
          <a:xfrm flipV="1">
            <a:off x="4772518" y="5064559"/>
            <a:ext cx="4292600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7533AC99-CF50-E085-D4E7-59B7509C20A2}"/>
              </a:ext>
            </a:extLst>
          </p:cNvPr>
          <p:cNvCxnSpPr/>
          <p:nvPr/>
        </p:nvCxnSpPr>
        <p:spPr>
          <a:xfrm>
            <a:off x="5221253" y="4896919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CF76253D-BB30-22C6-9FF8-66756400DD53}"/>
              </a:ext>
            </a:extLst>
          </p:cNvPr>
          <p:cNvCxnSpPr/>
          <p:nvPr/>
        </p:nvCxnSpPr>
        <p:spPr>
          <a:xfrm>
            <a:off x="8490233" y="4917308"/>
            <a:ext cx="0" cy="33528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Arc 20">
            <a:extLst>
              <a:ext uri="{FF2B5EF4-FFF2-40B4-BE49-F238E27FC236}">
                <a16:creationId xmlns:a16="http://schemas.microsoft.com/office/drawing/2014/main" id="{2CAEE70C-078D-2CE9-52DE-B784B28F3A53}"/>
              </a:ext>
            </a:extLst>
          </p:cNvPr>
          <p:cNvSpPr/>
          <p:nvPr/>
        </p:nvSpPr>
        <p:spPr>
          <a:xfrm>
            <a:off x="5176775" y="4483373"/>
            <a:ext cx="3268976" cy="59049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45AB9506-02A9-DDE4-01C5-674483985157}"/>
              </a:ext>
            </a:extLst>
          </p:cNvPr>
          <p:cNvSpPr txBox="1"/>
          <p:nvPr/>
        </p:nvSpPr>
        <p:spPr>
          <a:xfrm>
            <a:off x="6705278" y="4187161"/>
            <a:ext cx="30047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dirty="0">
                <a:solidFill>
                  <a:srgbClr val="C00000"/>
                </a:solidFill>
              </a:rPr>
              <a:t>?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C057C557-621F-FA1D-FA1C-1B531E9B2A13}"/>
              </a:ext>
            </a:extLst>
          </p:cNvPr>
          <p:cNvSpPr txBox="1"/>
          <p:nvPr/>
        </p:nvSpPr>
        <p:spPr>
          <a:xfrm>
            <a:off x="4888693" y="5241508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15h36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EEF303C7-A3AC-2370-DC1A-155523C56130}"/>
              </a:ext>
            </a:extLst>
          </p:cNvPr>
          <p:cNvSpPr txBox="1"/>
          <p:nvPr/>
        </p:nvSpPr>
        <p:spPr>
          <a:xfrm>
            <a:off x="8174818" y="5216191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/>
              <a:t>18h29</a:t>
            </a:r>
          </a:p>
        </p:txBody>
      </p: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FCBFEC9-CD93-30C2-C4F0-EA5204CC88CA}"/>
              </a:ext>
            </a:extLst>
          </p:cNvPr>
          <p:cNvCxnSpPr/>
          <p:nvPr/>
        </p:nvCxnSpPr>
        <p:spPr>
          <a:xfrm>
            <a:off x="6317558" y="4894944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ZoneTexte 25">
            <a:extLst>
              <a:ext uri="{FF2B5EF4-FFF2-40B4-BE49-F238E27FC236}">
                <a16:creationId xmlns:a16="http://schemas.microsoft.com/office/drawing/2014/main" id="{EB4AC439-B4F3-D716-EB2C-85AA56EF80F7}"/>
              </a:ext>
            </a:extLst>
          </p:cNvPr>
          <p:cNvSpPr txBox="1"/>
          <p:nvPr/>
        </p:nvSpPr>
        <p:spPr>
          <a:xfrm>
            <a:off x="6090599" y="5208405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27" name="Arc 26">
            <a:extLst>
              <a:ext uri="{FF2B5EF4-FFF2-40B4-BE49-F238E27FC236}">
                <a16:creationId xmlns:a16="http://schemas.microsoft.com/office/drawing/2014/main" id="{D9B854BC-CBD7-2113-2AC6-90B00E57F8B8}"/>
              </a:ext>
            </a:extLst>
          </p:cNvPr>
          <p:cNvSpPr/>
          <p:nvPr/>
        </p:nvSpPr>
        <p:spPr>
          <a:xfrm>
            <a:off x="5223192" y="4776133"/>
            <a:ext cx="1094361" cy="4898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0E85EB66-2A2B-41F1-5324-F2B1FD938F18}"/>
              </a:ext>
            </a:extLst>
          </p:cNvPr>
          <p:cNvSpPr txBox="1"/>
          <p:nvPr/>
        </p:nvSpPr>
        <p:spPr>
          <a:xfrm>
            <a:off x="5489336" y="4543528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24 min</a:t>
            </a:r>
          </a:p>
        </p:txBody>
      </p:sp>
      <p:sp>
        <p:nvSpPr>
          <p:cNvPr id="29" name="Arc 28">
            <a:extLst>
              <a:ext uri="{FF2B5EF4-FFF2-40B4-BE49-F238E27FC236}">
                <a16:creationId xmlns:a16="http://schemas.microsoft.com/office/drawing/2014/main" id="{F8A4CA67-2071-33FC-8A1E-34D99E6FF705}"/>
              </a:ext>
            </a:extLst>
          </p:cNvPr>
          <p:cNvSpPr/>
          <p:nvPr/>
        </p:nvSpPr>
        <p:spPr>
          <a:xfrm>
            <a:off x="7703055" y="4762455"/>
            <a:ext cx="787174" cy="541208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0" name="ZoneTexte 29">
            <a:extLst>
              <a:ext uri="{FF2B5EF4-FFF2-40B4-BE49-F238E27FC236}">
                <a16:creationId xmlns:a16="http://schemas.microsoft.com/office/drawing/2014/main" id="{72BA827F-A35B-14D6-A456-8AEDC14DC4CA}"/>
              </a:ext>
            </a:extLst>
          </p:cNvPr>
          <p:cNvSpPr txBox="1"/>
          <p:nvPr/>
        </p:nvSpPr>
        <p:spPr>
          <a:xfrm>
            <a:off x="7782665" y="4548709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29 min</a:t>
            </a:r>
          </a:p>
        </p:txBody>
      </p:sp>
      <p:cxnSp>
        <p:nvCxnSpPr>
          <p:cNvPr id="31" name="Connecteur droit 30">
            <a:extLst>
              <a:ext uri="{FF2B5EF4-FFF2-40B4-BE49-F238E27FC236}">
                <a16:creationId xmlns:a16="http://schemas.microsoft.com/office/drawing/2014/main" id="{ED9E2C49-11C5-731E-E888-6B44BD2F35A9}"/>
              </a:ext>
            </a:extLst>
          </p:cNvPr>
          <p:cNvCxnSpPr/>
          <p:nvPr/>
        </p:nvCxnSpPr>
        <p:spPr>
          <a:xfrm>
            <a:off x="7703055" y="4871596"/>
            <a:ext cx="0" cy="335280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Arc 31">
            <a:extLst>
              <a:ext uri="{FF2B5EF4-FFF2-40B4-BE49-F238E27FC236}">
                <a16:creationId xmlns:a16="http://schemas.microsoft.com/office/drawing/2014/main" id="{DBC759C9-31BD-CEBA-8B69-6466B5CFBDDA}"/>
              </a:ext>
            </a:extLst>
          </p:cNvPr>
          <p:cNvSpPr/>
          <p:nvPr/>
        </p:nvSpPr>
        <p:spPr>
          <a:xfrm>
            <a:off x="6318177" y="4758746"/>
            <a:ext cx="1374623" cy="489827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ZoneTexte 32">
            <a:extLst>
              <a:ext uri="{FF2B5EF4-FFF2-40B4-BE49-F238E27FC236}">
                <a16:creationId xmlns:a16="http://schemas.microsoft.com/office/drawing/2014/main" id="{14419E7D-0883-B02D-D241-31B7DF1388AA}"/>
              </a:ext>
            </a:extLst>
          </p:cNvPr>
          <p:cNvSpPr txBox="1"/>
          <p:nvPr/>
        </p:nvSpPr>
        <p:spPr>
          <a:xfrm>
            <a:off x="6838468" y="4530348"/>
            <a:ext cx="828219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dirty="0">
                <a:solidFill>
                  <a:srgbClr val="0070C0"/>
                </a:solidFill>
              </a:rPr>
              <a:t>2 h</a:t>
            </a:r>
          </a:p>
        </p:txBody>
      </p:sp>
      <p:sp>
        <p:nvSpPr>
          <p:cNvPr id="34" name="ZoneTexte 33">
            <a:extLst>
              <a:ext uri="{FF2B5EF4-FFF2-40B4-BE49-F238E27FC236}">
                <a16:creationId xmlns:a16="http://schemas.microsoft.com/office/drawing/2014/main" id="{DC174F14-2FE1-EE73-C9AC-0B1BD0893A8E}"/>
              </a:ext>
            </a:extLst>
          </p:cNvPr>
          <p:cNvSpPr txBox="1"/>
          <p:nvPr/>
        </p:nvSpPr>
        <p:spPr>
          <a:xfrm>
            <a:off x="7486011" y="5209703"/>
            <a:ext cx="82821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400" dirty="0">
                <a:solidFill>
                  <a:srgbClr val="0070C0"/>
                </a:solidFill>
              </a:rPr>
              <a:t>18h</a:t>
            </a:r>
          </a:p>
        </p:txBody>
      </p:sp>
      <p:sp>
        <p:nvSpPr>
          <p:cNvPr id="35" name="ZoneTexte 34">
            <a:extLst>
              <a:ext uri="{FF2B5EF4-FFF2-40B4-BE49-F238E27FC236}">
                <a16:creationId xmlns:a16="http://schemas.microsoft.com/office/drawing/2014/main" id="{BEC1835C-A8B4-425B-046E-787EC9F95DB5}"/>
              </a:ext>
            </a:extLst>
          </p:cNvPr>
          <p:cNvSpPr txBox="1"/>
          <p:nvPr/>
        </p:nvSpPr>
        <p:spPr>
          <a:xfrm>
            <a:off x="4643866" y="5811410"/>
            <a:ext cx="454990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FF0000"/>
                </a:solidFill>
              </a:rPr>
              <a:t>24 min + 2h +29 min = 2 h 53</a:t>
            </a:r>
          </a:p>
        </p:txBody>
      </p:sp>
    </p:spTree>
    <p:extLst>
      <p:ext uri="{BB962C8B-B14F-4D97-AF65-F5344CB8AC3E}">
        <p14:creationId xmlns:p14="http://schemas.microsoft.com/office/powerpoint/2010/main" val="472025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21" grpId="0" animBg="1"/>
      <p:bldP spid="22" grpId="0"/>
      <p:bldP spid="23" grpId="0"/>
      <p:bldP spid="24" grpId="0"/>
      <p:bldP spid="26" grpId="0"/>
      <p:bldP spid="27" grpId="0" animBg="1"/>
      <p:bldP spid="28" grpId="0"/>
      <p:bldP spid="29" grpId="0" animBg="1"/>
      <p:bldP spid="30" grpId="0"/>
      <p:bldP spid="32" grpId="0" animBg="1"/>
      <p:bldP spid="33" grpId="0"/>
      <p:bldP spid="34" grpId="0"/>
      <p:bldP spid="35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2888</TotalTime>
  <Words>242</Words>
  <Application>Microsoft Office PowerPoint</Application>
  <PresentationFormat>Affichage à l'écran (4:3)</PresentationFormat>
  <Paragraphs>75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0" baseType="lpstr">
      <vt:lpstr>Arial</vt:lpstr>
      <vt:lpstr>Calibri</vt:lpstr>
      <vt:lpstr>Calibri Light</vt:lpstr>
      <vt:lpstr>Webdings</vt:lpstr>
      <vt:lpstr>Thème Office</vt:lpstr>
      <vt:lpstr>Présentation PowerPoint</vt:lpstr>
      <vt:lpstr>Problème en image 11</vt:lpstr>
      <vt:lpstr>Correction</vt:lpstr>
      <vt:lpstr>Problème en image 11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106</cp:revision>
  <dcterms:created xsi:type="dcterms:W3CDTF">2023-02-07T14:55:57Z</dcterms:created>
  <dcterms:modified xsi:type="dcterms:W3CDTF">2026-02-24T11:59:43Z</dcterms:modified>
</cp:coreProperties>
</file>