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1"/>
  </p:handoutMasterIdLst>
  <p:sldIdLst>
    <p:sldId id="279" r:id="rId2"/>
    <p:sldId id="306" r:id="rId3"/>
    <p:sldId id="307" r:id="rId4"/>
    <p:sldId id="297" r:id="rId5"/>
    <p:sldId id="305" r:id="rId6"/>
    <p:sldId id="310" r:id="rId7"/>
    <p:sldId id="311" r:id="rId8"/>
    <p:sldId id="308" r:id="rId9"/>
    <p:sldId id="309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2" y="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111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Groupe 9">
            <a:extLst>
              <a:ext uri="{FF2B5EF4-FFF2-40B4-BE49-F238E27FC236}">
                <a16:creationId xmlns:a16="http://schemas.microsoft.com/office/drawing/2014/main" id="{29401DEB-66B0-FE18-E0EC-F0E27F15FC8A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89115E1C-7E29-D99C-02D0-1E796BF4E950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ZoneTexte 4">
              <a:extLst>
                <a:ext uri="{FF2B5EF4-FFF2-40B4-BE49-F238E27FC236}">
                  <a16:creationId xmlns:a16="http://schemas.microsoft.com/office/drawing/2014/main" id="{84C71236-5451-9B6D-E902-37AF0E8AE23D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repère une position dans une file orientée</a:t>
              </a:r>
            </a:p>
          </p:txBody>
        </p:sp>
        <p:pic>
          <p:nvPicPr>
            <p:cNvPr id="9" name="Image 8">
              <a:extLst>
                <a:ext uri="{FF2B5EF4-FFF2-40B4-BE49-F238E27FC236}">
                  <a16:creationId xmlns:a16="http://schemas.microsoft.com/office/drawing/2014/main" id="{84863790-4802-27C4-32E9-216F3C40ECC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9815940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Comment fonctionne la suite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472518" y="2705725"/>
            <a:ext cx="81191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250" dirty="0"/>
              <a:t>R4R4R4R4R4R4</a:t>
            </a:r>
          </a:p>
        </p:txBody>
      </p:sp>
    </p:spTree>
    <p:extLst>
      <p:ext uri="{BB962C8B-B14F-4D97-AF65-F5344CB8AC3E}">
        <p14:creationId xmlns:p14="http://schemas.microsoft.com/office/powerpoint/2010/main" val="112169526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472518" y="2705725"/>
            <a:ext cx="81191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250" dirty="0"/>
              <a:t>R4R4R4R4R4R4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2CDACEB9-7914-2D08-A2D9-4B13061BEA88}"/>
              </a:ext>
            </a:extLst>
          </p:cNvPr>
          <p:cNvSpPr/>
          <p:nvPr/>
        </p:nvSpPr>
        <p:spPr>
          <a:xfrm>
            <a:off x="527774" y="2915034"/>
            <a:ext cx="1337847" cy="10739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4E04836-10B2-CA8D-D041-857A0C876A66}"/>
              </a:ext>
            </a:extLst>
          </p:cNvPr>
          <p:cNvSpPr/>
          <p:nvPr/>
        </p:nvSpPr>
        <p:spPr>
          <a:xfrm>
            <a:off x="1865622" y="2915034"/>
            <a:ext cx="1181331" cy="10739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9E49890-783B-50DD-8601-23C63811FB05}"/>
              </a:ext>
            </a:extLst>
          </p:cNvPr>
          <p:cNvSpPr/>
          <p:nvPr/>
        </p:nvSpPr>
        <p:spPr>
          <a:xfrm>
            <a:off x="3046953" y="2915033"/>
            <a:ext cx="1273434" cy="10739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571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Comment fonctionne la suite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3" y="6441055"/>
            <a:ext cx="771847" cy="367849"/>
          </a:xfrm>
        </p:spPr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521638" y="2828835"/>
            <a:ext cx="81191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/>
              <a:t>3G63G63G63G63G6</a:t>
            </a:r>
          </a:p>
        </p:txBody>
      </p:sp>
    </p:spTree>
    <p:extLst>
      <p:ext uri="{BB962C8B-B14F-4D97-AF65-F5344CB8AC3E}">
        <p14:creationId xmlns:p14="http://schemas.microsoft.com/office/powerpoint/2010/main" val="25867912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521638" y="2828835"/>
            <a:ext cx="811913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7200" dirty="0"/>
              <a:t>3G63G63G63G63G6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0B99D20-A02F-B6AD-EAC5-48AD928D955B}"/>
              </a:ext>
            </a:extLst>
          </p:cNvPr>
          <p:cNvSpPr/>
          <p:nvPr/>
        </p:nvSpPr>
        <p:spPr>
          <a:xfrm>
            <a:off x="521638" y="2828835"/>
            <a:ext cx="1638555" cy="1117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1C69DF77-2A32-6DFD-8A38-CD8786E22831}"/>
              </a:ext>
            </a:extLst>
          </p:cNvPr>
          <p:cNvSpPr/>
          <p:nvPr/>
        </p:nvSpPr>
        <p:spPr>
          <a:xfrm>
            <a:off x="2160194" y="2828835"/>
            <a:ext cx="1528092" cy="1117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16A08247-73FC-031F-87D7-FC8FD63E0BAA}"/>
              </a:ext>
            </a:extLst>
          </p:cNvPr>
          <p:cNvSpPr/>
          <p:nvPr/>
        </p:nvSpPr>
        <p:spPr>
          <a:xfrm>
            <a:off x="3688286" y="2828835"/>
            <a:ext cx="1485131" cy="1117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19D43A9D-95D6-3744-BE8C-11B324C4B381}"/>
              </a:ext>
            </a:extLst>
          </p:cNvPr>
          <p:cNvSpPr/>
          <p:nvPr/>
        </p:nvSpPr>
        <p:spPr>
          <a:xfrm>
            <a:off x="5173417" y="2828835"/>
            <a:ext cx="1485131" cy="1117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4C0794AD-152A-1320-19E8-85B4857E7BAC}"/>
              </a:ext>
            </a:extLst>
          </p:cNvPr>
          <p:cNvSpPr/>
          <p:nvPr/>
        </p:nvSpPr>
        <p:spPr>
          <a:xfrm>
            <a:off x="6658548" y="2828835"/>
            <a:ext cx="1485131" cy="11172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86874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Ecris les deux éléments suivants.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472518" y="2705725"/>
            <a:ext cx="81191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250" dirty="0"/>
              <a:t>508508508508</a:t>
            </a:r>
          </a:p>
        </p:txBody>
      </p:sp>
    </p:spTree>
    <p:extLst>
      <p:ext uri="{BB962C8B-B14F-4D97-AF65-F5344CB8AC3E}">
        <p14:creationId xmlns:p14="http://schemas.microsoft.com/office/powerpoint/2010/main" val="116660340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512432" y="2724136"/>
            <a:ext cx="81191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250" dirty="0"/>
              <a:t>508508508508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023315B4-11F2-0ED5-87D8-B7FF23F0F96E}"/>
              </a:ext>
            </a:extLst>
          </p:cNvPr>
          <p:cNvSpPr txBox="1"/>
          <p:nvPr/>
        </p:nvSpPr>
        <p:spPr>
          <a:xfrm>
            <a:off x="7763904" y="2744508"/>
            <a:ext cx="1423063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250" dirty="0">
                <a:solidFill>
                  <a:srgbClr val="00B050"/>
                </a:solidFill>
              </a:rPr>
              <a:t>50</a:t>
            </a:r>
          </a:p>
        </p:txBody>
      </p:sp>
    </p:spTree>
    <p:extLst>
      <p:ext uri="{BB962C8B-B14F-4D97-AF65-F5344CB8AC3E}">
        <p14:creationId xmlns:p14="http://schemas.microsoft.com/office/powerpoint/2010/main" val="3530876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 la suite. Quelle est la 8</a:t>
            </a:r>
            <a:r>
              <a:rPr lang="fr-FR" baseline="30000" dirty="0"/>
              <a:t>e</a:t>
            </a:r>
            <a:r>
              <a:rPr lang="fr-FR" dirty="0"/>
              <a:t> lettre ?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472518" y="2705725"/>
            <a:ext cx="81191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250" dirty="0"/>
              <a:t>E5RE5R</a:t>
            </a:r>
          </a:p>
        </p:txBody>
      </p:sp>
    </p:spTree>
    <p:extLst>
      <p:ext uri="{BB962C8B-B14F-4D97-AF65-F5344CB8AC3E}">
        <p14:creationId xmlns:p14="http://schemas.microsoft.com/office/powerpoint/2010/main" val="168312162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  <a:endParaRPr lang="fr-FR" dirty="0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4/4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DD60A176-D72D-CAE6-0660-D83FD7435CC1}"/>
              </a:ext>
            </a:extLst>
          </p:cNvPr>
          <p:cNvSpPr txBox="1"/>
          <p:nvPr/>
        </p:nvSpPr>
        <p:spPr>
          <a:xfrm>
            <a:off x="472518" y="2705725"/>
            <a:ext cx="8119135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250" dirty="0"/>
              <a:t>E5RE5R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8B30C7C-9DC5-A2A9-3477-9352BA161B4C}"/>
              </a:ext>
            </a:extLst>
          </p:cNvPr>
          <p:cNvSpPr/>
          <p:nvPr/>
        </p:nvSpPr>
        <p:spPr>
          <a:xfrm>
            <a:off x="554691" y="2879380"/>
            <a:ext cx="1768507" cy="10739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EE9333C-C6B5-9E3A-7EB3-5268B555CA06}"/>
              </a:ext>
            </a:extLst>
          </p:cNvPr>
          <p:cNvSpPr txBox="1"/>
          <p:nvPr/>
        </p:nvSpPr>
        <p:spPr>
          <a:xfrm>
            <a:off x="1766373" y="3905032"/>
            <a:ext cx="622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00B050"/>
                </a:solidFill>
              </a:rPr>
              <a:t>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BC8D98E-9285-F0AF-839A-6D9B10AFA91A}"/>
              </a:ext>
            </a:extLst>
          </p:cNvPr>
          <p:cNvSpPr txBox="1"/>
          <p:nvPr/>
        </p:nvSpPr>
        <p:spPr>
          <a:xfrm>
            <a:off x="3678004" y="3905032"/>
            <a:ext cx="622872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00B050"/>
                </a:solidFill>
              </a:rPr>
              <a:t>6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E5E8ED9-3513-B888-A976-8FD6DB24E9BF}"/>
              </a:ext>
            </a:extLst>
          </p:cNvPr>
          <p:cNvSpPr txBox="1"/>
          <p:nvPr/>
        </p:nvSpPr>
        <p:spPr>
          <a:xfrm>
            <a:off x="4843126" y="3905032"/>
            <a:ext cx="91233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5400" dirty="0">
                <a:solidFill>
                  <a:srgbClr val="00B050"/>
                </a:solidFill>
              </a:rPr>
              <a:t>8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30B0599-0651-758F-0390-A2759DA46D9E}"/>
              </a:ext>
            </a:extLst>
          </p:cNvPr>
          <p:cNvSpPr txBox="1"/>
          <p:nvPr/>
        </p:nvSpPr>
        <p:spPr>
          <a:xfrm>
            <a:off x="4127409" y="2705725"/>
            <a:ext cx="1864487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800" spc="250" dirty="0">
                <a:solidFill>
                  <a:srgbClr val="00B050"/>
                </a:solidFill>
              </a:rPr>
              <a:t>E5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E86741-002B-D0A0-7C27-FF0F99FD2714}"/>
              </a:ext>
            </a:extLst>
          </p:cNvPr>
          <p:cNvSpPr/>
          <p:nvPr/>
        </p:nvSpPr>
        <p:spPr>
          <a:xfrm>
            <a:off x="2341050" y="2895620"/>
            <a:ext cx="1768507" cy="1073959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91501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  <p:bldP spid="11" grpId="0"/>
      <p:bldP spid="12" grpId="0"/>
      <p:bldP spid="14" grpId="0"/>
      <p:bldP spid="8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667</TotalTime>
  <Words>59</Words>
  <Application>Microsoft Office PowerPoint</Application>
  <PresentationFormat>Affichage à l'écran (4:3)</PresentationFormat>
  <Paragraphs>31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Comment fonctionne la suite ? </vt:lpstr>
      <vt:lpstr>Correction </vt:lpstr>
      <vt:lpstr>Comment fonctionne la suite ? </vt:lpstr>
      <vt:lpstr>Correction </vt:lpstr>
      <vt:lpstr>Ecris les deux éléments suivants. </vt:lpstr>
      <vt:lpstr>Correction </vt:lpstr>
      <vt:lpstr>Observe la suite. Quelle est la 8e lettre ? </vt:lpstr>
      <vt:lpstr>Correction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66</cp:revision>
  <dcterms:created xsi:type="dcterms:W3CDTF">2023-02-07T14:55:57Z</dcterms:created>
  <dcterms:modified xsi:type="dcterms:W3CDTF">2025-09-14T13:26:54Z</dcterms:modified>
</cp:coreProperties>
</file>