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8" r:id="rId2"/>
    <p:sldId id="274" r:id="rId3"/>
    <p:sldId id="277" r:id="rId4"/>
    <p:sldId id="276" r:id="rId5"/>
    <p:sldId id="279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37" d="100"/>
          <a:sy n="37" d="100"/>
        </p:scale>
        <p:origin x="27" y="1215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25/02/2026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5B20267-587B-1EDE-0C87-9C1BEF7DA5E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4C51AB-852B-74BE-4895-19404E62ED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2D3AC30-15DC-74E5-8B00-54E38108781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C5D18F6-6E3F-8096-C8AC-016949AA9B25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C8C783AB-EAEC-8EEC-C554-9F49D181B539}"/>
                </a:ext>
              </a:extLst>
            </p:cNvPr>
            <p:cNvSpPr txBox="1"/>
            <p:nvPr/>
          </p:nvSpPr>
          <p:spPr>
            <a:xfrm>
              <a:off x="1224863" y="2313943"/>
              <a:ext cx="6614445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ABCC5EEC-A86C-3CF4-3169-EAA07B1AD13D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64202166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876350" y="1133489"/>
            <a:ext cx="7950286" cy="121245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</a:t>
            </a:r>
            <a:r>
              <a:rPr lang="fr-FR" sz="28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jus d’orange</a:t>
            </a: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a-t-elle ?</a:t>
            </a:r>
            <a:endParaRPr lang="fr-FR" sz="28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endParaRPr lang="fr-FR" sz="3200" dirty="0">
              <a:solidFill>
                <a:srgbClr val="231F20"/>
              </a:solidFill>
              <a:ea typeface="Calibri" panose="020F0502020204030204" pitchFamily="34" charset="0"/>
            </a:endParaRPr>
          </a:p>
        </p:txBody>
      </p:sp>
      <p:sp>
        <p:nvSpPr>
          <p:cNvPr id="7" name="Organigramme : Connecteur 6">
            <a:extLst>
              <a:ext uri="{FF2B5EF4-FFF2-40B4-BE49-F238E27FC236}">
                <a16:creationId xmlns:a16="http://schemas.microsoft.com/office/drawing/2014/main" id="{F2ECC9E7-1979-899D-0134-79E2D869485F}"/>
              </a:ext>
            </a:extLst>
          </p:cNvPr>
          <p:cNvSpPr/>
          <p:nvPr/>
        </p:nvSpPr>
        <p:spPr>
          <a:xfrm>
            <a:off x="483947" y="1253654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4" name="Image 3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CDD05BEC-5FA2-84C9-D811-D75B08950A5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865" y="2406725"/>
            <a:ext cx="1685124" cy="2526575"/>
          </a:xfrm>
          <a:prstGeom prst="rect">
            <a:avLst/>
          </a:prstGeom>
        </p:spPr>
      </p:pic>
      <p:pic>
        <p:nvPicPr>
          <p:cNvPr id="8" name="Image 7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F99488E2-BB7D-9B1E-7149-8207E0414A3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500" y="2439947"/>
            <a:ext cx="1685124" cy="2526575"/>
          </a:xfrm>
          <a:prstGeom prst="rect">
            <a:avLst/>
          </a:prstGeom>
        </p:spPr>
      </p:pic>
      <p:pic>
        <p:nvPicPr>
          <p:cNvPr id="19" name="Image 1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34198E47-92A2-E550-C56C-A9C935F0197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6756" y="2473169"/>
            <a:ext cx="1685124" cy="2526575"/>
          </a:xfrm>
          <a:prstGeom prst="rect">
            <a:avLst/>
          </a:prstGeom>
        </p:spPr>
      </p:pic>
      <p:pic>
        <p:nvPicPr>
          <p:cNvPr id="20" name="Image 19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56265C13-6620-56C9-980C-60A88DB8550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129839"/>
            <a:ext cx="1685124" cy="2526575"/>
          </a:xfrm>
          <a:prstGeom prst="rect">
            <a:avLst/>
          </a:prstGeom>
        </p:spPr>
      </p:pic>
      <p:pic>
        <p:nvPicPr>
          <p:cNvPr id="21" name="Image 20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46742C99-C035-4AC6-8FAF-01E9A87A99D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50" y="3163061"/>
            <a:ext cx="1685124" cy="2526575"/>
          </a:xfrm>
          <a:prstGeom prst="rect">
            <a:avLst/>
          </a:prstGeom>
        </p:spPr>
      </p:pic>
      <p:pic>
        <p:nvPicPr>
          <p:cNvPr id="22" name="Image 21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4594048E-044F-C295-D70A-1C1AA3EAF80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8479" y="3186281"/>
            <a:ext cx="1685124" cy="2526575"/>
          </a:xfrm>
          <a:prstGeom prst="rect">
            <a:avLst/>
          </a:prstGeom>
        </p:spPr>
      </p:pic>
      <p:sp>
        <p:nvSpPr>
          <p:cNvPr id="23" name="ZoneTexte 22">
            <a:extLst>
              <a:ext uri="{FF2B5EF4-FFF2-40B4-BE49-F238E27FC236}">
                <a16:creationId xmlns:a16="http://schemas.microsoft.com/office/drawing/2014/main" id="{6C0E9A4A-FDD2-B233-2199-0F96531892AC}"/>
              </a:ext>
            </a:extLst>
          </p:cNvPr>
          <p:cNvSpPr txBox="1"/>
          <p:nvPr/>
        </p:nvSpPr>
        <p:spPr>
          <a:xfrm>
            <a:off x="612425" y="4776372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DEF614F-BAD1-C878-30CD-73647AFCEEE0}"/>
              </a:ext>
            </a:extLst>
          </p:cNvPr>
          <p:cNvSpPr txBox="1"/>
          <p:nvPr/>
        </p:nvSpPr>
        <p:spPr>
          <a:xfrm>
            <a:off x="1517535" y="4785523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A19B039C-EEAF-5819-6A4B-BBA5F624BC51}"/>
              </a:ext>
            </a:extLst>
          </p:cNvPr>
          <p:cNvSpPr txBox="1"/>
          <p:nvPr/>
        </p:nvSpPr>
        <p:spPr>
          <a:xfrm>
            <a:off x="2397885" y="4802133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71E75F4-0ED6-9735-3B1E-A1F5826A9EE7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846110F-D6A3-B4A5-C01C-3A9A4DC184A9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5D4E9AA1-4DE9-66B0-6148-7E8EF4E557B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804" y="194489"/>
            <a:ext cx="2908291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2400" dirty="0"/>
              <a:t>Problème en image 13</a:t>
            </a:r>
            <a:endParaRPr lang="fr-FR" sz="2400" b="1" dirty="0"/>
          </a:p>
        </p:txBody>
      </p:sp>
      <p:sp>
        <p:nvSpPr>
          <p:cNvPr id="14" name="Titre 1">
            <a:extLst>
              <a:ext uri="{FF2B5EF4-FFF2-40B4-BE49-F238E27FC236}">
                <a16:creationId xmlns:a16="http://schemas.microsoft.com/office/drawing/2014/main" id="{C288FDAE-37C4-55AB-F223-8A266CA76CFE}"/>
              </a:ext>
            </a:extLst>
          </p:cNvPr>
          <p:cNvSpPr txBox="1">
            <a:spLocks/>
          </p:cNvSpPr>
          <p:nvPr/>
        </p:nvSpPr>
        <p:spPr>
          <a:xfrm>
            <a:off x="5132271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11</a:t>
            </a:r>
            <a:endParaRPr lang="fr-FR" sz="2400" b="1" dirty="0"/>
          </a:p>
        </p:txBody>
      </p:sp>
      <p:sp>
        <p:nvSpPr>
          <p:cNvPr id="15" name="Organigramme : Connecteur 14">
            <a:extLst>
              <a:ext uri="{FF2B5EF4-FFF2-40B4-BE49-F238E27FC236}">
                <a16:creationId xmlns:a16="http://schemas.microsoft.com/office/drawing/2014/main" id="{E1E7977E-D7B1-7879-2718-2211F09FB7B2}"/>
              </a:ext>
            </a:extLst>
          </p:cNvPr>
          <p:cNvSpPr/>
          <p:nvPr/>
        </p:nvSpPr>
        <p:spPr>
          <a:xfrm>
            <a:off x="3707182" y="2473169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6" name="Zone de texte 2">
            <a:extLst>
              <a:ext uri="{FF2B5EF4-FFF2-40B4-BE49-F238E27FC236}">
                <a16:creationId xmlns:a16="http://schemas.microsoft.com/office/drawing/2014/main" id="{2C1560A7-2D28-B39A-A74F-D19BA4CFF934}"/>
              </a:ext>
            </a:extLst>
          </p:cNvPr>
          <p:cNvSpPr txBox="1"/>
          <p:nvPr/>
        </p:nvSpPr>
        <p:spPr>
          <a:xfrm>
            <a:off x="4204888" y="2527790"/>
            <a:ext cx="4566224" cy="193652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Avec une bouteille, elle peut servir 10 verres. Elle a servi 40 verres.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bouteilles reste-t-il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 : coins arrondis 16">
            <a:extLst>
              <a:ext uri="{FF2B5EF4-FFF2-40B4-BE49-F238E27FC236}">
                <a16:creationId xmlns:a16="http://schemas.microsoft.com/office/drawing/2014/main" id="{EADFBFE0-73E6-B05F-0F7C-A8F6021182F7}"/>
              </a:ext>
            </a:extLst>
          </p:cNvPr>
          <p:cNvSpPr/>
          <p:nvPr/>
        </p:nvSpPr>
        <p:spPr>
          <a:xfrm>
            <a:off x="3622355" y="2284709"/>
            <a:ext cx="5395884" cy="213260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C2239C3A-AA52-08A8-1EFA-520D5AC2D616}"/>
              </a:ext>
            </a:extLst>
          </p:cNvPr>
          <p:cNvSpPr/>
          <p:nvPr/>
        </p:nvSpPr>
        <p:spPr>
          <a:xfrm>
            <a:off x="3686644" y="4737098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26" name="Zone de texte 2">
            <a:extLst>
              <a:ext uri="{FF2B5EF4-FFF2-40B4-BE49-F238E27FC236}">
                <a16:creationId xmlns:a16="http://schemas.microsoft.com/office/drawing/2014/main" id="{53E15B0A-5929-B990-6B6E-578E37D17326}"/>
              </a:ext>
            </a:extLst>
          </p:cNvPr>
          <p:cNvSpPr txBox="1"/>
          <p:nvPr/>
        </p:nvSpPr>
        <p:spPr>
          <a:xfrm>
            <a:off x="4204888" y="4700361"/>
            <a:ext cx="4566224" cy="193652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Avec une bouteille, elle peut servir 10 verres. Elle a servi 40 verres.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bouteilles reste-t-il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 : coins arrondis 26">
            <a:extLst>
              <a:ext uri="{FF2B5EF4-FFF2-40B4-BE49-F238E27FC236}">
                <a16:creationId xmlns:a16="http://schemas.microsoft.com/office/drawing/2014/main" id="{A69C3BBE-A846-5165-39F8-D14962143004}"/>
              </a:ext>
            </a:extLst>
          </p:cNvPr>
          <p:cNvSpPr/>
          <p:nvPr/>
        </p:nvSpPr>
        <p:spPr>
          <a:xfrm>
            <a:off x="3622355" y="4598286"/>
            <a:ext cx="5395884" cy="213260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378879" y="90188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4" name="Zone de texte 2">
            <a:extLst>
              <a:ext uri="{FF2B5EF4-FFF2-40B4-BE49-F238E27FC236}">
                <a16:creationId xmlns:a16="http://schemas.microsoft.com/office/drawing/2014/main" id="{7C71B77C-D033-B27D-8A50-3EF259F46740}"/>
              </a:ext>
            </a:extLst>
          </p:cNvPr>
          <p:cNvSpPr txBox="1"/>
          <p:nvPr/>
        </p:nvSpPr>
        <p:spPr>
          <a:xfrm>
            <a:off x="4069526" y="3284445"/>
            <a:ext cx="4900053" cy="181890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6 bouteilles. Chaque bouteille fait 2 litres.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6 x 2 = 12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y a 12 litres de jus d’orange.</a:t>
            </a:r>
          </a:p>
        </p:txBody>
      </p:sp>
      <p:sp>
        <p:nvSpPr>
          <p:cNvPr id="15" name="Zone de texte 2">
            <a:extLst>
              <a:ext uri="{FF2B5EF4-FFF2-40B4-BE49-F238E27FC236}">
                <a16:creationId xmlns:a16="http://schemas.microsoft.com/office/drawing/2014/main" id="{1E12392C-B097-690D-1BE0-A909CD0B8125}"/>
              </a:ext>
            </a:extLst>
          </p:cNvPr>
          <p:cNvSpPr txBox="1"/>
          <p:nvPr/>
        </p:nvSpPr>
        <p:spPr>
          <a:xfrm>
            <a:off x="4572000" y="1302327"/>
            <a:ext cx="3895106" cy="1761507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Lucie prépare une fête. 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de litres de </a:t>
            </a:r>
            <a:r>
              <a:rPr lang="fr-FR" sz="3200" b="1" spc="-35" dirty="0">
                <a:solidFill>
                  <a:srgbClr val="231F20"/>
                </a:solidFill>
                <a:ea typeface="Arial" panose="020B0604020202020204" pitchFamily="34" charset="0"/>
                <a:cs typeface="Times New Roman" panose="02020603050405020304" pitchFamily="18" charset="0"/>
              </a:rPr>
              <a:t>jus d’orange</a:t>
            </a:r>
            <a:r>
              <a:rPr lang="fr-FR" sz="32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 a-t-elle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  <a:p>
            <a:endParaRPr lang="fr-FR" sz="1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</p:txBody>
      </p:sp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216A7327-DE3C-DB54-C2D5-D63F05D1A775}"/>
              </a:ext>
            </a:extLst>
          </p:cNvPr>
          <p:cNvSpPr/>
          <p:nvPr/>
        </p:nvSpPr>
        <p:spPr>
          <a:xfrm>
            <a:off x="4108345" y="136224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  <p:pic>
        <p:nvPicPr>
          <p:cNvPr id="6" name="Image 5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691E331F-5AFF-E935-BDD6-1DD099A9B3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11" y="1578082"/>
            <a:ext cx="1685124" cy="2526575"/>
          </a:xfrm>
          <a:prstGeom prst="rect">
            <a:avLst/>
          </a:prstGeom>
        </p:spPr>
      </p:pic>
      <p:pic>
        <p:nvPicPr>
          <p:cNvPr id="8" name="Image 7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C1EC655D-5EB8-DD43-3CF8-C2A87488AF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46" y="1611304"/>
            <a:ext cx="1685124" cy="2526575"/>
          </a:xfrm>
          <a:prstGeom prst="rect">
            <a:avLst/>
          </a:prstGeom>
        </p:spPr>
      </p:pic>
      <p:pic>
        <p:nvPicPr>
          <p:cNvPr id="9" name="Image 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052FDFE5-548F-1444-24BF-8F81B60E06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002" y="1644526"/>
            <a:ext cx="1685124" cy="2526575"/>
          </a:xfrm>
          <a:prstGeom prst="rect">
            <a:avLst/>
          </a:prstGeom>
        </p:spPr>
      </p:pic>
      <p:pic>
        <p:nvPicPr>
          <p:cNvPr id="17" name="Image 16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BB535031-424D-2DDC-EA19-A89F857FFAA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6" y="2301196"/>
            <a:ext cx="1685124" cy="2526575"/>
          </a:xfrm>
          <a:prstGeom prst="rect">
            <a:avLst/>
          </a:prstGeom>
        </p:spPr>
      </p:pic>
      <p:pic>
        <p:nvPicPr>
          <p:cNvPr id="18" name="Image 17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9754946B-5386-CCD4-7016-E618C69CF33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96" y="2334418"/>
            <a:ext cx="1685124" cy="2526575"/>
          </a:xfrm>
          <a:prstGeom prst="rect">
            <a:avLst/>
          </a:prstGeom>
        </p:spPr>
      </p:pic>
      <p:pic>
        <p:nvPicPr>
          <p:cNvPr id="19" name="Image 1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AD22392D-5A31-0434-5530-03DBCF137B1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25" y="2357638"/>
            <a:ext cx="1685124" cy="252657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49ED72DD-6FE1-394F-4A5A-5D70640F20E9}"/>
              </a:ext>
            </a:extLst>
          </p:cNvPr>
          <p:cNvSpPr txBox="1"/>
          <p:nvPr/>
        </p:nvSpPr>
        <p:spPr>
          <a:xfrm>
            <a:off x="766671" y="3947729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7F44FC96-49EB-5FA8-2B9E-A73871A14187}"/>
              </a:ext>
            </a:extLst>
          </p:cNvPr>
          <p:cNvSpPr txBox="1"/>
          <p:nvPr/>
        </p:nvSpPr>
        <p:spPr>
          <a:xfrm>
            <a:off x="1671781" y="3956880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19BBFD61-BD41-9919-07E3-5DE771882CE8}"/>
              </a:ext>
            </a:extLst>
          </p:cNvPr>
          <p:cNvSpPr txBox="1"/>
          <p:nvPr/>
        </p:nvSpPr>
        <p:spPr>
          <a:xfrm>
            <a:off x="2552131" y="3973490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F133A5A-CFED-CCA2-1418-B0389A005A13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2C7DE98-6B5A-EB32-D0BC-8FBE4C2707EF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</p:spTree>
    <p:extLst>
      <p:ext uri="{BB962C8B-B14F-4D97-AF65-F5344CB8AC3E}">
        <p14:creationId xmlns:p14="http://schemas.microsoft.com/office/powerpoint/2010/main" val="1088669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281887" y="2101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3689715" y="3047139"/>
            <a:ext cx="5300039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étapes :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1/ </a:t>
            </a: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à combien de bouteilles correspondent les 40 verres : 10 x ? = 40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Ça correspond à 4 bouteilles.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b="1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2/ </a:t>
            </a:r>
            <a:r>
              <a:rPr lang="fr-FR" sz="24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le reste : 6 – 4 = 2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4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reste deux bouteilles. 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2800" kern="100" dirty="0">
              <a:solidFill>
                <a:srgbClr val="C00000"/>
              </a:solidFill>
              <a:effectLst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8" name="Organigramme : Connecteur 17">
            <a:extLst>
              <a:ext uri="{FF2B5EF4-FFF2-40B4-BE49-F238E27FC236}">
                <a16:creationId xmlns:a16="http://schemas.microsoft.com/office/drawing/2014/main" id="{BC90894F-A01E-0F77-A75E-C56BFC20EF69}"/>
              </a:ext>
            </a:extLst>
          </p:cNvPr>
          <p:cNvSpPr/>
          <p:nvPr/>
        </p:nvSpPr>
        <p:spPr>
          <a:xfrm>
            <a:off x="3548192" y="1331539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pic>
        <p:nvPicPr>
          <p:cNvPr id="5" name="Image 4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EDA146A6-214D-1E78-E977-5C86D8CB81F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111" y="1578082"/>
            <a:ext cx="1685124" cy="2526575"/>
          </a:xfrm>
          <a:prstGeom prst="rect">
            <a:avLst/>
          </a:prstGeom>
        </p:spPr>
      </p:pic>
      <p:pic>
        <p:nvPicPr>
          <p:cNvPr id="7" name="Image 6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B18B9C42-3BC3-AF68-DAD6-A27FA5E0252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746" y="1611304"/>
            <a:ext cx="1685124" cy="2526575"/>
          </a:xfrm>
          <a:prstGeom prst="rect">
            <a:avLst/>
          </a:prstGeom>
        </p:spPr>
      </p:pic>
      <p:pic>
        <p:nvPicPr>
          <p:cNvPr id="8" name="Image 7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CAD95FE6-D069-1274-0D66-86ABD39699C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71002" y="1644526"/>
            <a:ext cx="1685124" cy="2526575"/>
          </a:xfrm>
          <a:prstGeom prst="rect">
            <a:avLst/>
          </a:prstGeom>
        </p:spPr>
      </p:pic>
      <p:pic>
        <p:nvPicPr>
          <p:cNvPr id="9" name="Image 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2175A240-422A-ED2C-3508-C7A9A965DC8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246" y="2301196"/>
            <a:ext cx="1685124" cy="2526575"/>
          </a:xfrm>
          <a:prstGeom prst="rect">
            <a:avLst/>
          </a:prstGeom>
        </p:spPr>
      </p:pic>
      <p:pic>
        <p:nvPicPr>
          <p:cNvPr id="12" name="Image 11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D62D6AD3-5C1B-02BC-B1BF-286317EFE7C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596" y="2334418"/>
            <a:ext cx="1685124" cy="2526575"/>
          </a:xfrm>
          <a:prstGeom prst="rect">
            <a:avLst/>
          </a:prstGeom>
        </p:spPr>
      </p:pic>
      <p:pic>
        <p:nvPicPr>
          <p:cNvPr id="19" name="Image 1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7878C0C3-8700-679C-6E3D-188DCBD2146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2725" y="2357638"/>
            <a:ext cx="1685124" cy="2526575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75A93080-F7D4-4D80-9741-5E7410D43A14}"/>
              </a:ext>
            </a:extLst>
          </p:cNvPr>
          <p:cNvSpPr txBox="1"/>
          <p:nvPr/>
        </p:nvSpPr>
        <p:spPr>
          <a:xfrm>
            <a:off x="766671" y="3947729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D57D2324-DE1D-04A9-73FB-B63A0A6CCC0E}"/>
              </a:ext>
            </a:extLst>
          </p:cNvPr>
          <p:cNvSpPr txBox="1"/>
          <p:nvPr/>
        </p:nvSpPr>
        <p:spPr>
          <a:xfrm>
            <a:off x="1671781" y="3956880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09412EB9-D5F5-2998-042F-B96F34F83CED}"/>
              </a:ext>
            </a:extLst>
          </p:cNvPr>
          <p:cNvSpPr txBox="1"/>
          <p:nvPr/>
        </p:nvSpPr>
        <p:spPr>
          <a:xfrm>
            <a:off x="2552131" y="3973490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C301A308-8782-7817-3F2E-0DA9677DF430}"/>
              </a:ext>
            </a:extLst>
          </p:cNvPr>
          <p:cNvSpPr txBox="1"/>
          <p:nvPr/>
        </p:nvSpPr>
        <p:spPr>
          <a:xfrm>
            <a:off x="3996521" y="1206483"/>
            <a:ext cx="4685024" cy="178486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Avec une bouteille, elle peut servir 10 verres. Elle a servi 40 verres. </a:t>
            </a:r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bouteilles reste-t-il ?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79" y="1102406"/>
            <a:ext cx="8467309" cy="5383851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049CA2F-B492-C064-D889-9C47549DA7FA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3406" y="27541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299103" y="1208797"/>
            <a:ext cx="8579977" cy="5013873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3424371" y="2224179"/>
            <a:ext cx="5072707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1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 étapes :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1/ Je cherche combien de verres je peux faire avec un litre :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25 </a:t>
            </a:r>
            <a:r>
              <a:rPr kumimoji="0" lang="fr-FR" sz="2400" b="0" i="0" u="none" strike="noStrike" kern="100" cap="none" spc="0" normalizeH="0" baseline="0" noProof="0" dirty="0" err="1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cL</a:t>
            </a: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 × 4 = 1 L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peux remplir 4 verres avec un litre. 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2400" b="0" i="0" u="none" strike="noStrike" kern="1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Arial" panose="020B0604020202020204" pitchFamily="34" charset="0"/>
              <a:ea typeface="Calibri" panose="020F0502020204030204" pitchFamily="34" charset="0"/>
              <a:cs typeface="Arial" panose="020B0604020202020204" pitchFamily="34" charset="0"/>
            </a:endParaRPr>
          </a:p>
        </p:txBody>
      </p:sp>
      <p:sp>
        <p:nvSpPr>
          <p:cNvPr id="17" name="Zone de texte 2">
            <a:extLst>
              <a:ext uri="{FF2B5EF4-FFF2-40B4-BE49-F238E27FC236}">
                <a16:creationId xmlns:a16="http://schemas.microsoft.com/office/drawing/2014/main" id="{C301A308-8782-7817-3F2E-0DA9677DF430}"/>
              </a:ext>
            </a:extLst>
          </p:cNvPr>
          <p:cNvSpPr txBox="1"/>
          <p:nvPr/>
        </p:nvSpPr>
        <p:spPr>
          <a:xfrm>
            <a:off x="3900982" y="1339673"/>
            <a:ext cx="4414075" cy="924964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Combien de verres de 25 </a:t>
            </a:r>
            <a:r>
              <a:rPr kumimoji="0" lang="fr-FR" sz="2800" b="1" i="0" u="none" strike="noStrike" kern="1200" cap="none" spc="0" normalizeH="0" baseline="0" noProof="0" dirty="0" err="1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cL</a:t>
            </a: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 peut-elle remplir ? </a:t>
            </a:r>
            <a:endParaRPr kumimoji="0" lang="fr-FR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24A901D-5CD5-4914-8108-2C75D1A2B4B3}"/>
              </a:ext>
            </a:extLst>
          </p:cNvPr>
          <p:cNvSpPr txBox="1"/>
          <p:nvPr/>
        </p:nvSpPr>
        <p:spPr>
          <a:xfrm>
            <a:off x="3424370" y="4900933"/>
            <a:ext cx="4995459" cy="12491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2/ Je cherche le total : il y a 12 litres donc je peux remplir 4 × 12 = 48 verres.</a:t>
            </a:r>
          </a:p>
        </p:txBody>
      </p:sp>
      <p:pic>
        <p:nvPicPr>
          <p:cNvPr id="5" name="Image 4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369C2CA3-65A7-7667-C7B1-9F2C2D7D4524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868" y="1812639"/>
            <a:ext cx="1685124" cy="2526575"/>
          </a:xfrm>
          <a:prstGeom prst="rect">
            <a:avLst/>
          </a:prstGeom>
        </p:spPr>
      </p:pic>
      <p:pic>
        <p:nvPicPr>
          <p:cNvPr id="8" name="Image 7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5035F610-D3DC-24B1-D8C1-29B6BC9B912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03" y="1845861"/>
            <a:ext cx="1685124" cy="2526575"/>
          </a:xfrm>
          <a:prstGeom prst="rect">
            <a:avLst/>
          </a:prstGeom>
        </p:spPr>
      </p:pic>
      <p:pic>
        <p:nvPicPr>
          <p:cNvPr id="9" name="Image 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7F4F3111-D181-2AF3-417C-27F7A868385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0759" y="1879083"/>
            <a:ext cx="1685124" cy="2526575"/>
          </a:xfrm>
          <a:prstGeom prst="rect">
            <a:avLst/>
          </a:prstGeom>
        </p:spPr>
      </p:pic>
      <p:pic>
        <p:nvPicPr>
          <p:cNvPr id="12" name="Image 11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D9AD37B8-0F16-7856-8C2B-01F0FEE3A7A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003" y="2535753"/>
            <a:ext cx="1685124" cy="2526575"/>
          </a:xfrm>
          <a:prstGeom prst="rect">
            <a:avLst/>
          </a:prstGeom>
        </p:spPr>
      </p:pic>
      <p:pic>
        <p:nvPicPr>
          <p:cNvPr id="19" name="Image 18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63A2EC67-B503-4DAA-C7B5-1DF8AAB1BB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0353" y="2568975"/>
            <a:ext cx="1685124" cy="2526575"/>
          </a:xfrm>
          <a:prstGeom prst="rect">
            <a:avLst/>
          </a:prstGeom>
        </p:spPr>
      </p:pic>
      <p:pic>
        <p:nvPicPr>
          <p:cNvPr id="20" name="Image 19" descr="Une image contenant bouteille, jus, fruit, boisson&#10;&#10;Description générée automatiquement">
            <a:extLst>
              <a:ext uri="{FF2B5EF4-FFF2-40B4-BE49-F238E27FC236}">
                <a16:creationId xmlns:a16="http://schemas.microsoft.com/office/drawing/2014/main" id="{6AB20A45-B882-A30A-D36A-9C918020A34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52482" y="2592195"/>
            <a:ext cx="1685124" cy="2526575"/>
          </a:xfrm>
          <a:prstGeom prst="rect">
            <a:avLst/>
          </a:prstGeom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4425AE73-9AE4-6212-CB21-4688C217ABB8}"/>
              </a:ext>
            </a:extLst>
          </p:cNvPr>
          <p:cNvSpPr txBox="1"/>
          <p:nvPr/>
        </p:nvSpPr>
        <p:spPr>
          <a:xfrm>
            <a:off x="706428" y="4182286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7CC3B631-9EF1-E40F-EA61-316A63BDC160}"/>
              </a:ext>
            </a:extLst>
          </p:cNvPr>
          <p:cNvSpPr txBox="1"/>
          <p:nvPr/>
        </p:nvSpPr>
        <p:spPr>
          <a:xfrm>
            <a:off x="1611538" y="4191437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51C32E9-1A88-B1CD-7CA0-6B898D792188}"/>
              </a:ext>
            </a:extLst>
          </p:cNvPr>
          <p:cNvSpPr txBox="1"/>
          <p:nvPr/>
        </p:nvSpPr>
        <p:spPr>
          <a:xfrm>
            <a:off x="2491888" y="4208047"/>
            <a:ext cx="72975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b="1" dirty="0"/>
              <a:t>2 L</a:t>
            </a:r>
            <a:endParaRPr lang="fr-FR" sz="2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5" name="Organigramme : Connecteur 24">
            <a:extLst>
              <a:ext uri="{FF2B5EF4-FFF2-40B4-BE49-F238E27FC236}">
                <a16:creationId xmlns:a16="http://schemas.microsoft.com/office/drawing/2014/main" id="{60FFF9CD-B00E-1EA4-DADE-C85908039F7F}"/>
              </a:ext>
            </a:extLst>
          </p:cNvPr>
          <p:cNvSpPr/>
          <p:nvPr/>
        </p:nvSpPr>
        <p:spPr>
          <a:xfrm>
            <a:off x="3425160" y="1362248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3FE6D103-7A2E-0974-C15C-32AA09C8F09A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</p:spTree>
    <p:extLst>
      <p:ext uri="{BB962C8B-B14F-4D97-AF65-F5344CB8AC3E}">
        <p14:creationId xmlns:p14="http://schemas.microsoft.com/office/powerpoint/2010/main" val="34051118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7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2896</TotalTime>
  <Words>288</Words>
  <Application>Microsoft Office PowerPoint</Application>
  <PresentationFormat>Affichage à l'écran (4:3)</PresentationFormat>
  <Paragraphs>63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Problème en image 13</vt:lpstr>
      <vt:lpstr>Correction</vt:lpstr>
      <vt:lpstr>Correction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103</cp:revision>
  <dcterms:created xsi:type="dcterms:W3CDTF">2023-02-07T14:55:57Z</dcterms:created>
  <dcterms:modified xsi:type="dcterms:W3CDTF">2026-02-25T21:21:55Z</dcterms:modified>
</cp:coreProperties>
</file>