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terrain de tennis ouvre à 8h45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13h00 à 19h15.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terrain de tennis ouvre à 8h45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13h00 à 19h15.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8h45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19h15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12h00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3h15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70843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3h15 + 6h15 = 9h30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4305920" y="4241815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3927630" y="4702396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13h00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4305920" y="3976793"/>
            <a:ext cx="212780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037457" y="3647221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6h15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740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terrain est ouvert pendant 9h 30.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 finit son triathlon à 19h45.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a nagé pendant 30 minutes, pédalé pendant 1h30 et couru pendant 45 min.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est-elle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 finit son triathlon à 19h45.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a nagé pendant 30 minutes, pédalé pendant 1h30 et couru pendant 45 min.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est-elle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>
            <a:cxnSpLocks/>
          </p:cNvCxnSpPr>
          <p:nvPr/>
        </p:nvCxnSpPr>
        <p:spPr>
          <a:xfrm>
            <a:off x="403761" y="4837891"/>
            <a:ext cx="7968391" cy="96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308508" y="4635968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604773" y="4621108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6142671" y="497101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19h45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1083115" y="5095118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4762036" y="466191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4417059" y="5041858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19h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2751360" y="4413199"/>
            <a:ext cx="1953644" cy="445516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3214424" y="4022602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Vélo: 1h30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4863566" y="4417647"/>
            <a:ext cx="1647019" cy="586891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935053" y="4145774"/>
            <a:ext cx="1477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Course 45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62586" y="5925007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Elle est partie à 17h.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859861" y="5076310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17h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B298C93-AF15-6A23-94FC-A89FD56C2852}"/>
              </a:ext>
            </a:extLst>
          </p:cNvPr>
          <p:cNvCxnSpPr/>
          <p:nvPr/>
        </p:nvCxnSpPr>
        <p:spPr>
          <a:xfrm>
            <a:off x="2712014" y="4591072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8D0BE161-021B-972C-56AF-9DED1698416F}"/>
              </a:ext>
            </a:extLst>
          </p:cNvPr>
          <p:cNvSpPr txBox="1"/>
          <p:nvPr/>
        </p:nvSpPr>
        <p:spPr>
          <a:xfrm>
            <a:off x="2367037" y="497101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17h30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56AB0E3A-5E91-A64B-792D-94C0C87C0E4D}"/>
              </a:ext>
            </a:extLst>
          </p:cNvPr>
          <p:cNvSpPr/>
          <p:nvPr/>
        </p:nvSpPr>
        <p:spPr>
          <a:xfrm>
            <a:off x="1347854" y="4342360"/>
            <a:ext cx="1307128" cy="434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03B8451-4D3D-14A4-D77B-3CDC5836F637}"/>
              </a:ext>
            </a:extLst>
          </p:cNvPr>
          <p:cNvSpPr txBox="1"/>
          <p:nvPr/>
        </p:nvSpPr>
        <p:spPr>
          <a:xfrm>
            <a:off x="1394759" y="4054315"/>
            <a:ext cx="1288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Nage:</a:t>
            </a:r>
          </a:p>
          <a:p>
            <a:r>
              <a:rPr lang="fr-FR" sz="2000" dirty="0">
                <a:solidFill>
                  <a:srgbClr val="0070C0"/>
                </a:solidFill>
              </a:rPr>
              <a:t>30 min</a:t>
            </a: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 animBg="1"/>
      <p:bldP spid="14" grpId="0"/>
      <p:bldP spid="24" grpId="0" animBg="1"/>
      <p:bldP spid="25" grpId="0"/>
      <p:bldP spid="28" grpId="0"/>
      <p:bldP spid="15" grpId="0" animBg="1"/>
      <p:bldP spid="18" grpId="0"/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172</Words>
  <Application>Microsoft Office PowerPoint</Application>
  <PresentationFormat>Affichage à l'écran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62</cp:revision>
  <dcterms:created xsi:type="dcterms:W3CDTF">2023-02-07T14:55:57Z</dcterms:created>
  <dcterms:modified xsi:type="dcterms:W3CDTF">2026-01-03T09:14:25Z</dcterms:modified>
</cp:coreProperties>
</file>