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handoutMasterIdLst>
    <p:handoutMasterId r:id="rId5"/>
  </p:handoutMasterIdLst>
  <p:sldIdLst>
    <p:sldId id="307" r:id="rId2"/>
    <p:sldId id="306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19428"/>
    <a:srgbClr val="0070C0"/>
    <a:srgbClr val="996633"/>
    <a:srgbClr val="FF9900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54" autoAdjust="0"/>
    <p:restoredTop sz="80771" autoAdjust="0"/>
  </p:normalViewPr>
  <p:slideViewPr>
    <p:cSldViewPr snapToGrid="0">
      <p:cViewPr varScale="1">
        <p:scale>
          <a:sx n="86" d="100"/>
          <a:sy n="86" d="100"/>
        </p:scale>
        <p:origin x="1620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30/12/2025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AF8BCC-2344-4186-9B97-CB7317125AA8}" type="datetimeFigureOut">
              <a:rPr lang="fr-FR" smtClean="0"/>
              <a:t>30/12/2025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39C964-EA0E-4B8E-A7AC-E3AAD20D6E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23593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39C964-EA0E-4B8E-A7AC-E3AAD20D6EB6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26017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112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30/12/2025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30/12/2025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30/12/2025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30/12/2025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30/12/2025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30/12/2025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30/12/2025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30/12/2025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30/12/2025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30/12/2025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30/12/2025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48C1550-AB27-105D-FA3F-57E6A409B2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8659B26-2A97-1242-E308-8C97B87FAC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F7680B15-D852-BA6A-4076-868D850D0657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A8AE0C35-5603-4685-4914-48F20C7A5551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72961D76-5AE6-043A-D945-FAE0CC11290C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reconnais des figures et des solides</a:t>
              </a:r>
            </a:p>
          </p:txBody>
        </p:sp>
        <p:pic>
          <p:nvPicPr>
            <p:cNvPr id="16" name="Image 15">
              <a:extLst>
                <a:ext uri="{FF2B5EF4-FFF2-40B4-BE49-F238E27FC236}">
                  <a16:creationId xmlns:a16="http://schemas.microsoft.com/office/drawing/2014/main" id="{31F0C930-BD9D-3662-F6CF-9309327C77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39558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Note la lettre qui répond à la question.</a:t>
            </a:r>
          </a:p>
        </p:txBody>
      </p:sp>
      <p:sp>
        <p:nvSpPr>
          <p:cNvPr id="4" name="Triangle isocèle 3">
            <a:extLst>
              <a:ext uri="{FF2B5EF4-FFF2-40B4-BE49-F238E27FC236}">
                <a16:creationId xmlns:a16="http://schemas.microsoft.com/office/drawing/2014/main" id="{91275C90-85DA-CDC7-E77A-40CEE34EC9E3}"/>
              </a:ext>
            </a:extLst>
          </p:cNvPr>
          <p:cNvSpPr/>
          <p:nvPr/>
        </p:nvSpPr>
        <p:spPr>
          <a:xfrm>
            <a:off x="448224" y="2505058"/>
            <a:ext cx="1635244" cy="1896744"/>
          </a:xfrm>
          <a:prstGeom prst="triangle">
            <a:avLst/>
          </a:prstGeom>
          <a:solidFill>
            <a:srgbClr val="92D050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Organigramme : Connecteur 4">
            <a:extLst>
              <a:ext uri="{FF2B5EF4-FFF2-40B4-BE49-F238E27FC236}">
                <a16:creationId xmlns:a16="http://schemas.microsoft.com/office/drawing/2014/main" id="{400B8CA4-BE69-3380-13DA-BAEADB0FE4F5}"/>
              </a:ext>
            </a:extLst>
          </p:cNvPr>
          <p:cNvSpPr/>
          <p:nvPr/>
        </p:nvSpPr>
        <p:spPr>
          <a:xfrm>
            <a:off x="5156940" y="4688680"/>
            <a:ext cx="1720061" cy="1720061"/>
          </a:xfrm>
          <a:prstGeom prst="flowChartConnector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Pentagone 14">
            <a:extLst>
              <a:ext uri="{FF2B5EF4-FFF2-40B4-BE49-F238E27FC236}">
                <a16:creationId xmlns:a16="http://schemas.microsoft.com/office/drawing/2014/main" id="{90EDC2DD-A394-A948-E5D2-E77A47210ADD}"/>
              </a:ext>
            </a:extLst>
          </p:cNvPr>
          <p:cNvSpPr/>
          <p:nvPr/>
        </p:nvSpPr>
        <p:spPr>
          <a:xfrm rot="19432801">
            <a:off x="2370812" y="1067199"/>
            <a:ext cx="1696678" cy="1766591"/>
          </a:xfrm>
          <a:prstGeom prst="pentagon">
            <a:avLst/>
          </a:prstGeom>
          <a:solidFill>
            <a:schemeClr val="bg1"/>
          </a:solidFill>
          <a:ln w="28575">
            <a:solidFill>
              <a:srgbClr val="FF66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Triangle isocèle 16">
            <a:extLst>
              <a:ext uri="{FF2B5EF4-FFF2-40B4-BE49-F238E27FC236}">
                <a16:creationId xmlns:a16="http://schemas.microsoft.com/office/drawing/2014/main" id="{45DACAE6-6FE8-7014-B424-2020FDCA1721}"/>
              </a:ext>
            </a:extLst>
          </p:cNvPr>
          <p:cNvSpPr/>
          <p:nvPr/>
        </p:nvSpPr>
        <p:spPr>
          <a:xfrm rot="1901436">
            <a:off x="5229016" y="2414572"/>
            <a:ext cx="2383207" cy="1188809"/>
          </a:xfrm>
          <a:prstGeom prst="triangle">
            <a:avLst>
              <a:gd name="adj" fmla="val 70037"/>
            </a:avLst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Hexagone 17">
            <a:extLst>
              <a:ext uri="{FF2B5EF4-FFF2-40B4-BE49-F238E27FC236}">
                <a16:creationId xmlns:a16="http://schemas.microsoft.com/office/drawing/2014/main" id="{3A02CBE4-14BE-7AFF-55E8-8848C9A881CF}"/>
              </a:ext>
            </a:extLst>
          </p:cNvPr>
          <p:cNvSpPr/>
          <p:nvPr/>
        </p:nvSpPr>
        <p:spPr>
          <a:xfrm rot="2281369">
            <a:off x="3101734" y="3321972"/>
            <a:ext cx="2508431" cy="1409484"/>
          </a:xfrm>
          <a:prstGeom prst="hexagon">
            <a:avLst>
              <a:gd name="adj" fmla="val 30190"/>
              <a:gd name="vf" fmla="val 115470"/>
            </a:avLst>
          </a:prstGeom>
          <a:solidFill>
            <a:schemeClr val="bg1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B65056CC-2DCD-5219-7C6F-98D505CEEE2E}"/>
              </a:ext>
            </a:extLst>
          </p:cNvPr>
          <p:cNvSpPr txBox="1"/>
          <p:nvPr/>
        </p:nvSpPr>
        <p:spPr>
          <a:xfrm>
            <a:off x="1015289" y="3383505"/>
            <a:ext cx="6030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A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1775F18-CC18-6AF4-22F7-60FDFDBAED00}"/>
              </a:ext>
            </a:extLst>
          </p:cNvPr>
          <p:cNvSpPr txBox="1"/>
          <p:nvPr/>
        </p:nvSpPr>
        <p:spPr>
          <a:xfrm>
            <a:off x="3016119" y="1649677"/>
            <a:ext cx="6030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B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2F8E36F8-B0FF-B5AC-CD7A-C740F8EF330F}"/>
              </a:ext>
            </a:extLst>
          </p:cNvPr>
          <p:cNvSpPr txBox="1"/>
          <p:nvPr/>
        </p:nvSpPr>
        <p:spPr>
          <a:xfrm>
            <a:off x="4193874" y="3693916"/>
            <a:ext cx="6030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E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CF58C673-F6E1-F580-E68A-94547CB533D8}"/>
              </a:ext>
            </a:extLst>
          </p:cNvPr>
          <p:cNvSpPr txBox="1"/>
          <p:nvPr/>
        </p:nvSpPr>
        <p:spPr>
          <a:xfrm>
            <a:off x="6361065" y="2884915"/>
            <a:ext cx="6030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F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CC1370B8-F000-CE10-D619-06E1DB9314FF}"/>
              </a:ext>
            </a:extLst>
          </p:cNvPr>
          <p:cNvSpPr txBox="1"/>
          <p:nvPr/>
        </p:nvSpPr>
        <p:spPr>
          <a:xfrm>
            <a:off x="5768068" y="5261273"/>
            <a:ext cx="6030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G</a:t>
            </a:r>
          </a:p>
        </p:txBody>
      </p:sp>
      <p:sp>
        <p:nvSpPr>
          <p:cNvPr id="3" name="Cube 2">
            <a:extLst>
              <a:ext uri="{FF2B5EF4-FFF2-40B4-BE49-F238E27FC236}">
                <a16:creationId xmlns:a16="http://schemas.microsoft.com/office/drawing/2014/main" id="{0BB320BB-85D9-73CE-ECAB-C6A762546718}"/>
              </a:ext>
            </a:extLst>
          </p:cNvPr>
          <p:cNvSpPr/>
          <p:nvPr/>
        </p:nvSpPr>
        <p:spPr>
          <a:xfrm>
            <a:off x="4985462" y="1418450"/>
            <a:ext cx="2870316" cy="939113"/>
          </a:xfrm>
          <a:prstGeom prst="cube">
            <a:avLst>
              <a:gd name="adj" fmla="val 31316"/>
            </a:avLst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3A4321D2-72FC-7975-35B4-5B2BB5631169}"/>
              </a:ext>
            </a:extLst>
          </p:cNvPr>
          <p:cNvSpPr txBox="1"/>
          <p:nvPr/>
        </p:nvSpPr>
        <p:spPr>
          <a:xfrm>
            <a:off x="6164944" y="1680958"/>
            <a:ext cx="6030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C</a:t>
            </a:r>
          </a:p>
        </p:txBody>
      </p:sp>
      <p:sp>
        <p:nvSpPr>
          <p:cNvPr id="6" name="Cylindre 5">
            <a:extLst>
              <a:ext uri="{FF2B5EF4-FFF2-40B4-BE49-F238E27FC236}">
                <a16:creationId xmlns:a16="http://schemas.microsoft.com/office/drawing/2014/main" id="{6FD9A2DE-F128-D000-7AFE-98C362BB4621}"/>
              </a:ext>
            </a:extLst>
          </p:cNvPr>
          <p:cNvSpPr/>
          <p:nvPr/>
        </p:nvSpPr>
        <p:spPr>
          <a:xfrm>
            <a:off x="7478537" y="2778809"/>
            <a:ext cx="1300348" cy="3629932"/>
          </a:xfrm>
          <a:prstGeom prst="can">
            <a:avLst>
              <a:gd name="adj" fmla="val 36783"/>
            </a:avLst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A03E0009-29BB-02BE-062D-1AA0FD70D121}"/>
              </a:ext>
            </a:extLst>
          </p:cNvPr>
          <p:cNvSpPr txBox="1"/>
          <p:nvPr/>
        </p:nvSpPr>
        <p:spPr>
          <a:xfrm>
            <a:off x="7929106" y="4107494"/>
            <a:ext cx="6030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H</a:t>
            </a:r>
          </a:p>
        </p:txBody>
      </p:sp>
      <p:sp>
        <p:nvSpPr>
          <p:cNvPr id="8" name="Cube 7">
            <a:extLst>
              <a:ext uri="{FF2B5EF4-FFF2-40B4-BE49-F238E27FC236}">
                <a16:creationId xmlns:a16="http://schemas.microsoft.com/office/drawing/2014/main" id="{AE24BBD7-1317-8BDF-0BA5-70F384C4ECD1}"/>
              </a:ext>
            </a:extLst>
          </p:cNvPr>
          <p:cNvSpPr/>
          <p:nvPr/>
        </p:nvSpPr>
        <p:spPr>
          <a:xfrm>
            <a:off x="1767069" y="4665903"/>
            <a:ext cx="1763761" cy="1765614"/>
          </a:xfrm>
          <a:prstGeom prst="cube">
            <a:avLst>
              <a:gd name="adj" fmla="val 24590"/>
            </a:avLst>
          </a:prstGeom>
          <a:solidFill>
            <a:srgbClr val="FF0000"/>
          </a:solidFill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E8778690-FD60-063F-BA34-CDC960F99607}"/>
              </a:ext>
            </a:extLst>
          </p:cNvPr>
          <p:cNvSpPr txBox="1"/>
          <p:nvPr/>
        </p:nvSpPr>
        <p:spPr>
          <a:xfrm>
            <a:off x="2126390" y="5354452"/>
            <a:ext cx="6030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D</a:t>
            </a:r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8E74B4F4-37D2-521F-D4EB-81EE88E06BDC}"/>
              </a:ext>
            </a:extLst>
          </p:cNvPr>
          <p:cNvSpPr/>
          <p:nvPr/>
        </p:nvSpPr>
        <p:spPr>
          <a:xfrm rot="19157715">
            <a:off x="1331061" y="2247071"/>
            <a:ext cx="1207939" cy="1983575"/>
          </a:xfrm>
          <a:prstGeom prst="triangle">
            <a:avLst/>
          </a:prstGeom>
          <a:solidFill>
            <a:schemeClr val="accent6">
              <a:lumMod val="75000"/>
            </a:scheme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67918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25</Words>
  <Application>Microsoft Office PowerPoint</Application>
  <PresentationFormat>Affichage à l'écran (4:3)</PresentationFormat>
  <Paragraphs>12</Paragraphs>
  <Slides>2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Note la lettre qui répond à la question.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68</cp:revision>
  <dcterms:created xsi:type="dcterms:W3CDTF">2023-02-07T14:55:57Z</dcterms:created>
  <dcterms:modified xsi:type="dcterms:W3CDTF">2025-12-30T17:52:20Z</dcterms:modified>
</cp:coreProperties>
</file>