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305" r:id="rId2"/>
    <p:sldId id="306" r:id="rId3"/>
    <p:sldId id="307" r:id="rId4"/>
    <p:sldId id="290" r:id="rId5"/>
    <p:sldId id="30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1EABEA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soustrais en ligne.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Observe </a:t>
            </a:r>
            <a:r>
              <a:rPr lang="fr-FR" dirty="0"/>
              <a:t>la stratégie.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4 671 </a:t>
            </a:r>
            <a:r>
              <a:rPr lang="fr-FR" sz="4400" dirty="0">
                <a:solidFill>
                  <a:srgbClr val="7030A0"/>
                </a:solidFill>
              </a:rPr>
              <a:t>– 350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473304" y="2530989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4 671 </a:t>
            </a:r>
            <a:r>
              <a:rPr lang="fr-FR" sz="4400" dirty="0">
                <a:solidFill>
                  <a:srgbClr val="00B050"/>
                </a:solidFill>
              </a:rPr>
              <a:t>– 300</a:t>
            </a:r>
            <a:r>
              <a:rPr lang="fr-FR" sz="4400" dirty="0">
                <a:solidFill>
                  <a:srgbClr val="C00000"/>
                </a:solidFill>
              </a:rPr>
              <a:t> – 50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692611" y="190817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2853487" y="4035322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4 371 </a:t>
            </a:r>
            <a:r>
              <a:rPr lang="fr-FR" sz="4400" dirty="0">
                <a:solidFill>
                  <a:srgbClr val="C00000"/>
                </a:solidFill>
              </a:rPr>
              <a:t>– 50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466904" y="5581236"/>
            <a:ext cx="1578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4 321</a:t>
            </a:r>
          </a:p>
        </p:txBody>
      </p:sp>
    </p:spTree>
    <p:extLst>
      <p:ext uri="{BB962C8B-B14F-4D97-AF65-F5344CB8AC3E}">
        <p14:creationId xmlns:p14="http://schemas.microsoft.com/office/powerpoint/2010/main" val="428226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Exemple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7 984 </a:t>
            </a:r>
            <a:r>
              <a:rPr lang="fr-FR" sz="4400" dirty="0">
                <a:solidFill>
                  <a:srgbClr val="7030A0"/>
                </a:solidFill>
              </a:rPr>
              <a:t>– 470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230252" y="2530989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7 984 </a:t>
            </a:r>
            <a:r>
              <a:rPr lang="fr-FR" sz="4400" dirty="0">
                <a:solidFill>
                  <a:srgbClr val="00B050"/>
                </a:solidFill>
              </a:rPr>
              <a:t>– 400 </a:t>
            </a:r>
            <a:r>
              <a:rPr lang="fr-FR" sz="4400" dirty="0">
                <a:solidFill>
                  <a:srgbClr val="C00000"/>
                </a:solidFill>
              </a:rPr>
              <a:t>– 70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168240" y="1976409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2909824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7 584 </a:t>
            </a:r>
            <a:r>
              <a:rPr lang="fr-FR" sz="4400" dirty="0">
                <a:solidFill>
                  <a:srgbClr val="C00000"/>
                </a:solidFill>
              </a:rPr>
              <a:t>– 70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500301" y="5509707"/>
            <a:ext cx="1968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7 514 </a:t>
            </a:r>
          </a:p>
        </p:txBody>
      </p:sp>
    </p:spTree>
    <p:extLst>
      <p:ext uri="{BB962C8B-B14F-4D97-AF65-F5344CB8AC3E}">
        <p14:creationId xmlns:p14="http://schemas.microsoft.com/office/powerpoint/2010/main" val="18634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48432A9-7AE3-EC4A-45FE-BD619399455B}"/>
              </a:ext>
            </a:extLst>
          </p:cNvPr>
          <p:cNvSpPr txBox="1"/>
          <p:nvPr/>
        </p:nvSpPr>
        <p:spPr>
          <a:xfrm>
            <a:off x="2620356" y="1337299"/>
            <a:ext cx="346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1 886 – 250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B27B3A-1714-7D63-F72B-3A2A5A750F08}"/>
              </a:ext>
            </a:extLst>
          </p:cNvPr>
          <p:cNvSpPr txBox="1"/>
          <p:nvPr/>
        </p:nvSpPr>
        <p:spPr>
          <a:xfrm>
            <a:off x="2620355" y="217248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4 272 – 160 = 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D93DD1F-8A14-D2DF-4B55-4615730FDA06}"/>
              </a:ext>
            </a:extLst>
          </p:cNvPr>
          <p:cNvSpPr txBox="1"/>
          <p:nvPr/>
        </p:nvSpPr>
        <p:spPr>
          <a:xfrm>
            <a:off x="2620355" y="294192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2 763 – 320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08E3B90-0278-24B8-E726-E8AFD5621D1C}"/>
              </a:ext>
            </a:extLst>
          </p:cNvPr>
          <p:cNvSpPr txBox="1"/>
          <p:nvPr/>
        </p:nvSpPr>
        <p:spPr>
          <a:xfrm>
            <a:off x="2620355" y="371136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7 958 – 840 = …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4A13BA3-DFEB-1CD4-AA98-E92CDA0C17EC}"/>
              </a:ext>
            </a:extLst>
          </p:cNvPr>
          <p:cNvSpPr/>
          <p:nvPr/>
        </p:nvSpPr>
        <p:spPr>
          <a:xfrm>
            <a:off x="1997175" y="142211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762637-1BC7-5C2E-9B90-88F863A8D435}"/>
              </a:ext>
            </a:extLst>
          </p:cNvPr>
          <p:cNvSpPr/>
          <p:nvPr/>
        </p:nvSpPr>
        <p:spPr>
          <a:xfrm>
            <a:off x="1997174" y="225729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50BDF29-2596-DDED-E55C-630033510363}"/>
              </a:ext>
            </a:extLst>
          </p:cNvPr>
          <p:cNvSpPr/>
          <p:nvPr/>
        </p:nvSpPr>
        <p:spPr>
          <a:xfrm>
            <a:off x="1997173" y="302673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697292C-1E44-8822-1959-3B6DB8C19FAF}"/>
              </a:ext>
            </a:extLst>
          </p:cNvPr>
          <p:cNvSpPr/>
          <p:nvPr/>
        </p:nvSpPr>
        <p:spPr>
          <a:xfrm>
            <a:off x="1997172" y="379617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56455AB-5685-5085-F435-48DDE7C2075A}"/>
              </a:ext>
            </a:extLst>
          </p:cNvPr>
          <p:cNvSpPr txBox="1"/>
          <p:nvPr/>
        </p:nvSpPr>
        <p:spPr>
          <a:xfrm>
            <a:off x="2620356" y="4454595"/>
            <a:ext cx="3143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6 577 – 510 = 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542EC29-2553-8149-3F70-F8C2E5DA56B9}"/>
              </a:ext>
            </a:extLst>
          </p:cNvPr>
          <p:cNvSpPr txBox="1"/>
          <p:nvPr/>
        </p:nvSpPr>
        <p:spPr>
          <a:xfrm>
            <a:off x="2620355" y="5289776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3 221 – 420 = …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745595F-6FC3-143F-AFE5-0FAA01F72CB8}"/>
              </a:ext>
            </a:extLst>
          </p:cNvPr>
          <p:cNvSpPr/>
          <p:nvPr/>
        </p:nvSpPr>
        <p:spPr>
          <a:xfrm>
            <a:off x="1997175" y="4539409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CB58924-948D-2E66-76B6-27C42F82F7F4}"/>
              </a:ext>
            </a:extLst>
          </p:cNvPr>
          <p:cNvSpPr/>
          <p:nvPr/>
        </p:nvSpPr>
        <p:spPr>
          <a:xfrm>
            <a:off x="1997174" y="537459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37962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85111EB-3D3B-7B44-F6DF-CF9FDFDCBCAB}"/>
              </a:ext>
            </a:extLst>
          </p:cNvPr>
          <p:cNvSpPr txBox="1"/>
          <p:nvPr/>
        </p:nvSpPr>
        <p:spPr>
          <a:xfrm>
            <a:off x="2659359" y="1302630"/>
            <a:ext cx="346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1 886 – 250 = …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3003AAD-EA0E-11E6-223C-3B3ADFFF465A}"/>
              </a:ext>
            </a:extLst>
          </p:cNvPr>
          <p:cNvSpPr txBox="1"/>
          <p:nvPr/>
        </p:nvSpPr>
        <p:spPr>
          <a:xfrm>
            <a:off x="2659358" y="213781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4 272 – 160 = …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A0DA0BA-DF98-F97F-CB59-5911452180DD}"/>
              </a:ext>
            </a:extLst>
          </p:cNvPr>
          <p:cNvSpPr txBox="1"/>
          <p:nvPr/>
        </p:nvSpPr>
        <p:spPr>
          <a:xfrm>
            <a:off x="2659358" y="2907252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2 763 – 320 = …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203C38EF-4591-F643-742E-195504E38144}"/>
              </a:ext>
            </a:extLst>
          </p:cNvPr>
          <p:cNvSpPr txBox="1"/>
          <p:nvPr/>
        </p:nvSpPr>
        <p:spPr>
          <a:xfrm>
            <a:off x="2659358" y="3676693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7 958 – 840 = …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94A13B70-E4A3-BF86-9BD6-B4E2DC50BB5D}"/>
              </a:ext>
            </a:extLst>
          </p:cNvPr>
          <p:cNvSpPr/>
          <p:nvPr/>
        </p:nvSpPr>
        <p:spPr>
          <a:xfrm>
            <a:off x="2036178" y="138744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9CE2C85A-9FCA-146B-BE2A-22CBD6A27052}"/>
              </a:ext>
            </a:extLst>
          </p:cNvPr>
          <p:cNvSpPr/>
          <p:nvPr/>
        </p:nvSpPr>
        <p:spPr>
          <a:xfrm>
            <a:off x="2036177" y="222262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03E854BB-C3A2-459E-F771-4B54E27F65BE}"/>
              </a:ext>
            </a:extLst>
          </p:cNvPr>
          <p:cNvSpPr/>
          <p:nvPr/>
        </p:nvSpPr>
        <p:spPr>
          <a:xfrm>
            <a:off x="2036176" y="299206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833C697-E82B-D4F4-526F-2C0816FD9915}"/>
              </a:ext>
            </a:extLst>
          </p:cNvPr>
          <p:cNvSpPr/>
          <p:nvPr/>
        </p:nvSpPr>
        <p:spPr>
          <a:xfrm>
            <a:off x="2036175" y="376150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C94195BC-2C2F-3642-C9B9-898B5B8E92FB}"/>
              </a:ext>
            </a:extLst>
          </p:cNvPr>
          <p:cNvSpPr txBox="1"/>
          <p:nvPr/>
        </p:nvSpPr>
        <p:spPr>
          <a:xfrm>
            <a:off x="2659359" y="4419926"/>
            <a:ext cx="3143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6 577 – 510 = …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63C0F2E-B605-D7D3-2E8F-33548F2A16E9}"/>
              </a:ext>
            </a:extLst>
          </p:cNvPr>
          <p:cNvSpPr txBox="1"/>
          <p:nvPr/>
        </p:nvSpPr>
        <p:spPr>
          <a:xfrm>
            <a:off x="2659358" y="5255107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3 221 – 420 = …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A2A9F4DE-8497-B587-1457-CCF49BE90B07}"/>
              </a:ext>
            </a:extLst>
          </p:cNvPr>
          <p:cNvSpPr/>
          <p:nvPr/>
        </p:nvSpPr>
        <p:spPr>
          <a:xfrm>
            <a:off x="2036178" y="450474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4A6B85B-BBF5-779F-BC3B-C1F9B1516FA4}"/>
              </a:ext>
            </a:extLst>
          </p:cNvPr>
          <p:cNvSpPr/>
          <p:nvPr/>
        </p:nvSpPr>
        <p:spPr>
          <a:xfrm>
            <a:off x="2036177" y="5339921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D061BC7-287B-4C80-C77F-B193719F16E8}"/>
              </a:ext>
            </a:extLst>
          </p:cNvPr>
          <p:cNvSpPr txBox="1"/>
          <p:nvPr/>
        </p:nvSpPr>
        <p:spPr>
          <a:xfrm>
            <a:off x="5320868" y="1242750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1 636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BF6A641-4DFB-1AEF-F6A1-5722B030B66A}"/>
              </a:ext>
            </a:extLst>
          </p:cNvPr>
          <p:cNvSpPr txBox="1"/>
          <p:nvPr/>
        </p:nvSpPr>
        <p:spPr>
          <a:xfrm>
            <a:off x="5320868" y="2109214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4 112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2BE5E4F-E9C9-87C1-1525-711B78145D2A}"/>
              </a:ext>
            </a:extLst>
          </p:cNvPr>
          <p:cNvSpPr txBox="1"/>
          <p:nvPr/>
        </p:nvSpPr>
        <p:spPr>
          <a:xfrm>
            <a:off x="5320868" y="2908368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2 443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4B9E41D-7B47-F7D8-D076-4E31E1C8A159}"/>
              </a:ext>
            </a:extLst>
          </p:cNvPr>
          <p:cNvSpPr txBox="1"/>
          <p:nvPr/>
        </p:nvSpPr>
        <p:spPr>
          <a:xfrm>
            <a:off x="5320868" y="3650485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7 118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EEBC212-5C7E-9BF4-D611-D2C52FB6F6C0}"/>
              </a:ext>
            </a:extLst>
          </p:cNvPr>
          <p:cNvSpPr txBox="1"/>
          <p:nvPr/>
        </p:nvSpPr>
        <p:spPr>
          <a:xfrm>
            <a:off x="5320868" y="4383463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6 067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8D8E44BD-AB4B-0814-0ADE-2DADF21D1C59}"/>
              </a:ext>
            </a:extLst>
          </p:cNvPr>
          <p:cNvSpPr txBox="1"/>
          <p:nvPr/>
        </p:nvSpPr>
        <p:spPr>
          <a:xfrm>
            <a:off x="5320868" y="5224328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2 801</a:t>
            </a:r>
          </a:p>
        </p:txBody>
      </p:sp>
    </p:spTree>
    <p:extLst>
      <p:ext uri="{BB962C8B-B14F-4D97-AF65-F5344CB8AC3E}">
        <p14:creationId xmlns:p14="http://schemas.microsoft.com/office/powerpoint/2010/main" val="996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143</Words>
  <Application>Microsoft Office PowerPoint</Application>
  <PresentationFormat>Affichage à l'écran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</vt:lpstr>
      <vt:lpstr>Exemple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66</cp:revision>
  <dcterms:created xsi:type="dcterms:W3CDTF">2023-02-07T14:55:57Z</dcterms:created>
  <dcterms:modified xsi:type="dcterms:W3CDTF">2025-12-24T16:50:00Z</dcterms:modified>
</cp:coreProperties>
</file>