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00" r:id="rId2"/>
    <p:sldId id="299" r:id="rId3"/>
    <p:sldId id="292" r:id="rId4"/>
    <p:sldId id="287" r:id="rId5"/>
    <p:sldId id="293" r:id="rId6"/>
    <p:sldId id="294" r:id="rId7"/>
    <p:sldId id="295" r:id="rId8"/>
    <p:sldId id="296" r:id="rId9"/>
    <p:sldId id="302" r:id="rId10"/>
    <p:sldId id="303" r:id="rId11"/>
    <p:sldId id="29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5E66CB-A5A8-B49E-989E-95E9EEC65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41C9D8-72FD-74E0-EA34-AE65C6EB7D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0D7AE2-38F3-93BC-0C74-7AD575282A9B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59A8D3-8D0C-2AAE-EC54-210E7B219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F27BE00-ACA0-73C3-125C-147B544FB86A}"/>
              </a:ext>
            </a:extLst>
          </p:cNvPr>
          <p:cNvSpPr txBox="1"/>
          <p:nvPr/>
        </p:nvSpPr>
        <p:spPr>
          <a:xfrm>
            <a:off x="1964598" y="2674947"/>
            <a:ext cx="52148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J’utilise le compas comme instrument de tracé</a:t>
            </a:r>
          </a:p>
        </p:txBody>
      </p:sp>
    </p:spTree>
    <p:extLst>
      <p:ext uri="{BB962C8B-B14F-4D97-AF65-F5344CB8AC3E}">
        <p14:creationId xmlns:p14="http://schemas.microsoft.com/office/powerpoint/2010/main" val="2546481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Y a-t-il des axes </a:t>
            </a:r>
            <a:r>
              <a:rPr lang="fr-FR"/>
              <a:t>de symétrie ? 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Losange 9">
            <a:extLst>
              <a:ext uri="{FF2B5EF4-FFF2-40B4-BE49-F238E27FC236}">
                <a16:creationId xmlns:a16="http://schemas.microsoft.com/office/drawing/2014/main" id="{4769B849-C3DD-12B0-4360-18ADC0937441}"/>
              </a:ext>
            </a:extLst>
          </p:cNvPr>
          <p:cNvSpPr/>
          <p:nvPr/>
        </p:nvSpPr>
        <p:spPr>
          <a:xfrm>
            <a:off x="3490558" y="2201767"/>
            <a:ext cx="2214494" cy="3154624"/>
          </a:xfrm>
          <a:prstGeom prst="diamond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836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55CC6BE-656C-9ED0-424D-AD0F1AE042D5}"/>
              </a:ext>
            </a:extLst>
          </p:cNvPr>
          <p:cNvCxnSpPr>
            <a:cxnSpLocks/>
            <a:stCxn id="5" idx="0"/>
            <a:endCxn id="5" idx="2"/>
          </p:cNvCxnSpPr>
          <p:nvPr/>
        </p:nvCxnSpPr>
        <p:spPr>
          <a:xfrm>
            <a:off x="4572000" y="874977"/>
            <a:ext cx="0" cy="583565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4856110A-4455-1CB7-EFF8-340AE05FD905}"/>
              </a:ext>
            </a:extLst>
          </p:cNvPr>
          <p:cNvCxnSpPr>
            <a:cxnSpLocks/>
            <a:stCxn id="5" idx="3"/>
            <a:endCxn id="5" idx="1"/>
          </p:cNvCxnSpPr>
          <p:nvPr/>
        </p:nvCxnSpPr>
        <p:spPr>
          <a:xfrm flipH="1">
            <a:off x="1652045" y="3792802"/>
            <a:ext cx="583991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osange 9">
            <a:extLst>
              <a:ext uri="{FF2B5EF4-FFF2-40B4-BE49-F238E27FC236}">
                <a16:creationId xmlns:a16="http://schemas.microsoft.com/office/drawing/2014/main" id="{7A2E3C67-2B00-1F6C-EDC8-341C3643511E}"/>
              </a:ext>
            </a:extLst>
          </p:cNvPr>
          <p:cNvSpPr/>
          <p:nvPr/>
        </p:nvSpPr>
        <p:spPr>
          <a:xfrm>
            <a:off x="3490558" y="2201767"/>
            <a:ext cx="2214494" cy="3154624"/>
          </a:xfrm>
          <a:prstGeom prst="diamond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232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Modèle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Losange 2">
            <a:extLst>
              <a:ext uri="{FF2B5EF4-FFF2-40B4-BE49-F238E27FC236}">
                <a16:creationId xmlns:a16="http://schemas.microsoft.com/office/drawing/2014/main" id="{182DD67A-D3C1-6678-42AE-3A93B7F1B7B4}"/>
              </a:ext>
            </a:extLst>
          </p:cNvPr>
          <p:cNvSpPr/>
          <p:nvPr/>
        </p:nvSpPr>
        <p:spPr>
          <a:xfrm>
            <a:off x="3490558" y="2201767"/>
            <a:ext cx="2214494" cy="3154624"/>
          </a:xfrm>
          <a:prstGeom prst="diamond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8081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1</a:t>
            </a:r>
            <a:r>
              <a:rPr lang="fr-FR" baseline="30000" dirty="0"/>
              <a:t>re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Accolade fermante 2">
            <a:extLst>
              <a:ext uri="{FF2B5EF4-FFF2-40B4-BE49-F238E27FC236}">
                <a16:creationId xmlns:a16="http://schemas.microsoft.com/office/drawing/2014/main" id="{445FDC3D-635F-F980-A779-1C612932B32E}"/>
              </a:ext>
            </a:extLst>
          </p:cNvPr>
          <p:cNvSpPr/>
          <p:nvPr/>
        </p:nvSpPr>
        <p:spPr>
          <a:xfrm>
            <a:off x="4572001" y="874977"/>
            <a:ext cx="400594" cy="2895834"/>
          </a:xfrm>
          <a:prstGeom prst="rightBrace">
            <a:avLst>
              <a:gd name="adj1" fmla="val 34487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colade fermante 6">
            <a:extLst>
              <a:ext uri="{FF2B5EF4-FFF2-40B4-BE49-F238E27FC236}">
                <a16:creationId xmlns:a16="http://schemas.microsoft.com/office/drawing/2014/main" id="{8CA361F8-F997-294B-E3AD-8CA52FF4FF47}"/>
              </a:ext>
            </a:extLst>
          </p:cNvPr>
          <p:cNvSpPr/>
          <p:nvPr/>
        </p:nvSpPr>
        <p:spPr>
          <a:xfrm rot="16200000">
            <a:off x="2911726" y="2181380"/>
            <a:ext cx="400594" cy="2895834"/>
          </a:xfrm>
          <a:prstGeom prst="rightBrace">
            <a:avLst>
              <a:gd name="adj1" fmla="val 34487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9FC7C1-501B-130C-7E14-4DCC2D9ED230}"/>
              </a:ext>
            </a:extLst>
          </p:cNvPr>
          <p:cNvSpPr txBox="1"/>
          <p:nvPr/>
        </p:nvSpPr>
        <p:spPr>
          <a:xfrm>
            <a:off x="4984656" y="2036783"/>
            <a:ext cx="4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AB1D69A-39EC-8B33-7CEF-67F4B37193DA}"/>
              </a:ext>
            </a:extLst>
          </p:cNvPr>
          <p:cNvSpPr txBox="1"/>
          <p:nvPr/>
        </p:nvSpPr>
        <p:spPr>
          <a:xfrm>
            <a:off x="2911726" y="3007972"/>
            <a:ext cx="4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0064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2</a:t>
            </a:r>
            <a:r>
              <a:rPr lang="fr-FR" baseline="30000" dirty="0"/>
              <a:t>e</a:t>
            </a:r>
            <a:r>
              <a:rPr lang="fr-FR" dirty="0"/>
              <a:t> étape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3766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3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3734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4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909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5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088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6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04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10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Losange 9">
            <a:extLst>
              <a:ext uri="{FF2B5EF4-FFF2-40B4-BE49-F238E27FC236}">
                <a16:creationId xmlns:a16="http://schemas.microsoft.com/office/drawing/2014/main" id="{4769B849-C3DD-12B0-4360-18ADC0937441}"/>
              </a:ext>
            </a:extLst>
          </p:cNvPr>
          <p:cNvSpPr/>
          <p:nvPr/>
        </p:nvSpPr>
        <p:spPr>
          <a:xfrm>
            <a:off x="3490558" y="2201767"/>
            <a:ext cx="2214494" cy="3154624"/>
          </a:xfrm>
          <a:prstGeom prst="diamond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312302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32</Words>
  <Application>Microsoft Office PowerPoint</Application>
  <PresentationFormat>Affichage à l'écran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Modèle</vt:lpstr>
      <vt:lpstr>1re étape</vt:lpstr>
      <vt:lpstr>2e étape </vt:lpstr>
      <vt:lpstr>3e étape</vt:lpstr>
      <vt:lpstr>4e étape</vt:lpstr>
      <vt:lpstr>5e étape</vt:lpstr>
      <vt:lpstr>6e étape</vt:lpstr>
      <vt:lpstr>10e étape</vt:lpstr>
      <vt:lpstr>Y a-t-il des axes de symétrie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73</cp:revision>
  <dcterms:created xsi:type="dcterms:W3CDTF">2023-02-07T14:55:57Z</dcterms:created>
  <dcterms:modified xsi:type="dcterms:W3CDTF">2026-01-04T10:32:52Z</dcterms:modified>
</cp:coreProperties>
</file>