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8" r:id="rId2"/>
    <p:sldId id="274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108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E281E0-0135-7EDE-0F42-6C1A60566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43C6F3-F618-2FA4-599A-F71BF7BB9A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61E1601F-2737-DFDF-A4ED-5B4ECA2FB6B5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C787A67-D3F8-F01E-B9D5-2619801E8B3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0AC69ABF-0CFA-FA4E-6325-012DB0F7A339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en images.</a:t>
              </a:r>
            </a:p>
          </p:txBody>
        </p: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98D140F-D897-9A89-16F5-2480EC838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3714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10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572000" y="1302327"/>
            <a:ext cx="3925078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La première horloge indique l’heure de mon réveil après une sieste d’une heure.  </a:t>
            </a:r>
          </a:p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À quelle heure ai-je commencé ma sieste ?</a:t>
            </a:r>
          </a:p>
          <a:p>
            <a:pPr>
              <a:spcBef>
                <a:spcPts val="440"/>
              </a:spcBef>
              <a:spcAft>
                <a:spcPts val="0"/>
              </a:spcAft>
            </a:pP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temps s’est-il écoulé entre les deux horloges ? </a:t>
            </a:r>
            <a:endParaRPr lang="fr-FR" sz="40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108345" y="4596115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8" name="Image 7" descr="Une image contenant horloge, Horloge murale, horloge quartz, temps&#10;&#10;Le contenu généré par l’IA peut être incorrect.">
            <a:extLst>
              <a:ext uri="{FF2B5EF4-FFF2-40B4-BE49-F238E27FC236}">
                <a16:creationId xmlns:a16="http://schemas.microsoft.com/office/drawing/2014/main" id="{8BE7BF89-850B-BABF-0C93-4135BE9EDF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2" t="16096" r="27464" b="19470"/>
          <a:stretch/>
        </p:blipFill>
        <p:spPr>
          <a:xfrm>
            <a:off x="1437668" y="4109911"/>
            <a:ext cx="1857793" cy="1757214"/>
          </a:xfrm>
          <a:prstGeom prst="rect">
            <a:avLst/>
          </a:prstGeom>
        </p:spPr>
      </p:pic>
      <p:pic>
        <p:nvPicPr>
          <p:cNvPr id="12" name="Image 11" descr="Une image contenant horloge, Horloge murale, temps, horloge quartz&#10;&#10;Le contenu généré par l’IA peut être incorrect.">
            <a:extLst>
              <a:ext uri="{FF2B5EF4-FFF2-40B4-BE49-F238E27FC236}">
                <a16:creationId xmlns:a16="http://schemas.microsoft.com/office/drawing/2014/main" id="{87612479-4657-5A19-B141-7703CDCA7A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" t="16752" r="54323" b="23687"/>
          <a:stretch/>
        </p:blipFill>
        <p:spPr>
          <a:xfrm>
            <a:off x="1485427" y="1575342"/>
            <a:ext cx="1762276" cy="178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959599" y="4536316"/>
            <a:ext cx="4537479" cy="158638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L’horloge indique 15h36.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J’ai commencé ma sieste à 14h36.</a:t>
            </a:r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0DCFA26E-06B8-8DE7-53E0-25F2C9A3FF71}"/>
              </a:ext>
            </a:extLst>
          </p:cNvPr>
          <p:cNvSpPr txBox="1"/>
          <p:nvPr/>
        </p:nvSpPr>
        <p:spPr>
          <a:xfrm>
            <a:off x="4473038" y="1302328"/>
            <a:ext cx="3946791" cy="123503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La première horloge indique l’heure de mon réveil après une sieste d’une heure.  </a:t>
            </a:r>
          </a:p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À quelle heure ai-je commencé ma sieste ?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546B1810-B021-9558-02EA-33D69F4ABCEF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 descr="Une image contenant horloge, Horloge murale, horloge quartz, temps&#10;&#10;Le contenu généré par l’IA peut être incorrect.">
            <a:extLst>
              <a:ext uri="{FF2B5EF4-FFF2-40B4-BE49-F238E27FC236}">
                <a16:creationId xmlns:a16="http://schemas.microsoft.com/office/drawing/2014/main" id="{757D6B32-459D-1C30-DD18-6CD67873F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2" t="16096" r="27464" b="19470"/>
          <a:stretch/>
        </p:blipFill>
        <p:spPr>
          <a:xfrm>
            <a:off x="1437668" y="4109911"/>
            <a:ext cx="1857793" cy="1757214"/>
          </a:xfrm>
          <a:prstGeom prst="rect">
            <a:avLst/>
          </a:prstGeom>
        </p:spPr>
      </p:pic>
      <p:pic>
        <p:nvPicPr>
          <p:cNvPr id="6" name="Image 5" descr="Une image contenant horloge, Horloge murale, temps, horloge quartz&#10;&#10;Le contenu généré par l’IA peut être incorrect.">
            <a:extLst>
              <a:ext uri="{FF2B5EF4-FFF2-40B4-BE49-F238E27FC236}">
                <a16:creationId xmlns:a16="http://schemas.microsoft.com/office/drawing/2014/main" id="{91A60E98-73C4-A2F3-88E2-56D1B1CC66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" t="16752" r="54323" b="23687"/>
          <a:stretch/>
        </p:blipFill>
        <p:spPr>
          <a:xfrm>
            <a:off x="1485427" y="1575342"/>
            <a:ext cx="1762276" cy="178419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DF72F28-DF82-8577-D42C-23447CC9CB36}"/>
              </a:ext>
            </a:extLst>
          </p:cNvPr>
          <p:cNvSpPr txBox="1"/>
          <p:nvPr/>
        </p:nvSpPr>
        <p:spPr>
          <a:xfrm>
            <a:off x="1425558" y="3418574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15h36</a:t>
            </a:r>
          </a:p>
        </p:txBody>
      </p:sp>
    </p:spTree>
    <p:extLst>
      <p:ext uri="{BB962C8B-B14F-4D97-AF65-F5344CB8AC3E}">
        <p14:creationId xmlns:p14="http://schemas.microsoft.com/office/powerpoint/2010/main" val="108866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A8C1C0A0-C155-09CF-259E-C59DB421893B}"/>
              </a:ext>
            </a:extLst>
          </p:cNvPr>
          <p:cNvSpPr txBox="1"/>
          <p:nvPr/>
        </p:nvSpPr>
        <p:spPr>
          <a:xfrm>
            <a:off x="4500748" y="1244285"/>
            <a:ext cx="3778489" cy="201484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temps s’est-il écoulé entre les deux horloges ? </a:t>
            </a:r>
            <a:endParaRPr lang="fr-FR" sz="40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rganigramme : Connecteur 7">
            <a:extLst>
              <a:ext uri="{FF2B5EF4-FFF2-40B4-BE49-F238E27FC236}">
                <a16:creationId xmlns:a16="http://schemas.microsoft.com/office/drawing/2014/main" id="{00632BFF-C8BD-5B4F-0851-E9CBE5FE16F0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4" name="Image 3" descr="Une image contenant horloge, Horloge murale, horloge quartz, temps&#10;&#10;Le contenu généré par l’IA peut être incorrect.">
            <a:extLst>
              <a:ext uri="{FF2B5EF4-FFF2-40B4-BE49-F238E27FC236}">
                <a16:creationId xmlns:a16="http://schemas.microsoft.com/office/drawing/2014/main" id="{D2A581E9-DE42-E829-5AFE-0DD9DB6D0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2" t="16096" r="27464" b="19470"/>
          <a:stretch/>
        </p:blipFill>
        <p:spPr>
          <a:xfrm>
            <a:off x="1437668" y="4109911"/>
            <a:ext cx="1857793" cy="1757214"/>
          </a:xfrm>
          <a:prstGeom prst="rect">
            <a:avLst/>
          </a:prstGeom>
        </p:spPr>
      </p:pic>
      <p:pic>
        <p:nvPicPr>
          <p:cNvPr id="6" name="Image 5" descr="Une image contenant horloge, Horloge murale, temps, horloge quartz&#10;&#10;Le contenu généré par l’IA peut être incorrect.">
            <a:extLst>
              <a:ext uri="{FF2B5EF4-FFF2-40B4-BE49-F238E27FC236}">
                <a16:creationId xmlns:a16="http://schemas.microsoft.com/office/drawing/2014/main" id="{40ACDA2B-2ACB-4E61-2DD5-8D8B237C7B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" t="16752" r="54323" b="23687"/>
          <a:stretch/>
        </p:blipFill>
        <p:spPr>
          <a:xfrm>
            <a:off x="1485427" y="1575342"/>
            <a:ext cx="1762276" cy="1784195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CC5B519C-ACFA-3B40-FC64-FFAE23266488}"/>
              </a:ext>
            </a:extLst>
          </p:cNvPr>
          <p:cNvCxnSpPr/>
          <p:nvPr/>
        </p:nvCxnSpPr>
        <p:spPr>
          <a:xfrm flipV="1">
            <a:off x="3946051" y="3795924"/>
            <a:ext cx="42926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5369369D-E792-ABF3-9EA1-C25AE77804B0}"/>
              </a:ext>
            </a:extLst>
          </p:cNvPr>
          <p:cNvCxnSpPr/>
          <p:nvPr/>
        </p:nvCxnSpPr>
        <p:spPr>
          <a:xfrm>
            <a:off x="4394786" y="3628284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771E9F0-A570-B2E3-83EA-998E77CF262B}"/>
              </a:ext>
            </a:extLst>
          </p:cNvPr>
          <p:cNvCxnSpPr/>
          <p:nvPr/>
        </p:nvCxnSpPr>
        <p:spPr>
          <a:xfrm>
            <a:off x="7663766" y="3648673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rc 11">
            <a:extLst>
              <a:ext uri="{FF2B5EF4-FFF2-40B4-BE49-F238E27FC236}">
                <a16:creationId xmlns:a16="http://schemas.microsoft.com/office/drawing/2014/main" id="{45A81886-C06C-127B-EA55-D7EC98EDC57A}"/>
              </a:ext>
            </a:extLst>
          </p:cNvPr>
          <p:cNvSpPr/>
          <p:nvPr/>
        </p:nvSpPr>
        <p:spPr>
          <a:xfrm>
            <a:off x="4350308" y="3214738"/>
            <a:ext cx="3268976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B5EBB9E-34E9-2708-9A1B-553E775FF103}"/>
              </a:ext>
            </a:extLst>
          </p:cNvPr>
          <p:cNvSpPr txBox="1"/>
          <p:nvPr/>
        </p:nvSpPr>
        <p:spPr>
          <a:xfrm>
            <a:off x="5878811" y="2918526"/>
            <a:ext cx="30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2883D46-93D8-645F-4CF7-54C712990B05}"/>
              </a:ext>
            </a:extLst>
          </p:cNvPr>
          <p:cNvSpPr txBox="1"/>
          <p:nvPr/>
        </p:nvSpPr>
        <p:spPr>
          <a:xfrm>
            <a:off x="4062226" y="3972873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15h36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E56F210-CD1C-650A-ACC1-90C77033E4D9}"/>
              </a:ext>
            </a:extLst>
          </p:cNvPr>
          <p:cNvSpPr txBox="1"/>
          <p:nvPr/>
        </p:nvSpPr>
        <p:spPr>
          <a:xfrm>
            <a:off x="7348351" y="3947556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18h29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3031E2C-1F02-F7C7-48CA-553948F759DA}"/>
              </a:ext>
            </a:extLst>
          </p:cNvPr>
          <p:cNvCxnSpPr/>
          <p:nvPr/>
        </p:nvCxnSpPr>
        <p:spPr>
          <a:xfrm>
            <a:off x="5491091" y="3626309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E860E13E-40E1-E140-E81E-48D5E07B7F16}"/>
              </a:ext>
            </a:extLst>
          </p:cNvPr>
          <p:cNvSpPr txBox="1"/>
          <p:nvPr/>
        </p:nvSpPr>
        <p:spPr>
          <a:xfrm>
            <a:off x="5264132" y="3939770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16h</a:t>
            </a: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DE6DFF55-95BD-1DBD-FA3C-BEA1C808B8CD}"/>
              </a:ext>
            </a:extLst>
          </p:cNvPr>
          <p:cNvSpPr/>
          <p:nvPr/>
        </p:nvSpPr>
        <p:spPr>
          <a:xfrm>
            <a:off x="4396725" y="3507498"/>
            <a:ext cx="1094361" cy="489827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05FB04C-F13F-3ED3-A82F-3B3D5EBFF4CF}"/>
              </a:ext>
            </a:extLst>
          </p:cNvPr>
          <p:cNvSpPr txBox="1"/>
          <p:nvPr/>
        </p:nvSpPr>
        <p:spPr>
          <a:xfrm>
            <a:off x="4662869" y="3274893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24 min</a:t>
            </a: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CD20F4F3-B8EF-8F6F-EE42-A47061556EFE}"/>
              </a:ext>
            </a:extLst>
          </p:cNvPr>
          <p:cNvSpPr/>
          <p:nvPr/>
        </p:nvSpPr>
        <p:spPr>
          <a:xfrm>
            <a:off x="6876588" y="3493820"/>
            <a:ext cx="787174" cy="541208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0F0C18F-49FD-6BD0-A81E-3482157D5076}"/>
              </a:ext>
            </a:extLst>
          </p:cNvPr>
          <p:cNvSpPr txBox="1"/>
          <p:nvPr/>
        </p:nvSpPr>
        <p:spPr>
          <a:xfrm>
            <a:off x="6956198" y="3280074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29 min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65533D9-8CD4-AB9E-9CA7-F00B7A9DEA86}"/>
              </a:ext>
            </a:extLst>
          </p:cNvPr>
          <p:cNvSpPr txBox="1"/>
          <p:nvPr/>
        </p:nvSpPr>
        <p:spPr>
          <a:xfrm>
            <a:off x="3827099" y="5096424"/>
            <a:ext cx="4549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24 min + 2h +29 min = 2 h 53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97AF781-E117-3DCE-35F0-9D54160312E9}"/>
              </a:ext>
            </a:extLst>
          </p:cNvPr>
          <p:cNvSpPr txBox="1"/>
          <p:nvPr/>
        </p:nvSpPr>
        <p:spPr>
          <a:xfrm>
            <a:off x="1425558" y="3418574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15h36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40A87C8-8D08-84D6-D10B-EFB9EC190A6E}"/>
              </a:ext>
            </a:extLst>
          </p:cNvPr>
          <p:cNvSpPr txBox="1"/>
          <p:nvPr/>
        </p:nvSpPr>
        <p:spPr>
          <a:xfrm>
            <a:off x="1466844" y="5820042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18h29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CAC7E60E-707B-9BF0-F0FA-E7F0CF91D12C}"/>
              </a:ext>
            </a:extLst>
          </p:cNvPr>
          <p:cNvCxnSpPr/>
          <p:nvPr/>
        </p:nvCxnSpPr>
        <p:spPr>
          <a:xfrm>
            <a:off x="6876588" y="3602961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rc 26">
            <a:extLst>
              <a:ext uri="{FF2B5EF4-FFF2-40B4-BE49-F238E27FC236}">
                <a16:creationId xmlns:a16="http://schemas.microsoft.com/office/drawing/2014/main" id="{252C9837-7454-95BB-DEC5-199406C3DCBD}"/>
              </a:ext>
            </a:extLst>
          </p:cNvPr>
          <p:cNvSpPr/>
          <p:nvPr/>
        </p:nvSpPr>
        <p:spPr>
          <a:xfrm>
            <a:off x="5491710" y="3490111"/>
            <a:ext cx="1374623" cy="489827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2ED07C7-368A-AB7F-3FB9-D7DFB9012875}"/>
              </a:ext>
            </a:extLst>
          </p:cNvPr>
          <p:cNvSpPr txBox="1"/>
          <p:nvPr/>
        </p:nvSpPr>
        <p:spPr>
          <a:xfrm>
            <a:off x="6012001" y="3261713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2 h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0C63703-FA7F-0226-DB94-3EDB14733C05}"/>
              </a:ext>
            </a:extLst>
          </p:cNvPr>
          <p:cNvSpPr txBox="1"/>
          <p:nvPr/>
        </p:nvSpPr>
        <p:spPr>
          <a:xfrm>
            <a:off x="6659544" y="3941068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18h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5" grpId="0"/>
      <p:bldP spid="16" grpId="0"/>
      <p:bldP spid="18" grpId="0"/>
      <p:bldP spid="19" grpId="0" animBg="1"/>
      <p:bldP spid="20" grpId="0"/>
      <p:bldP spid="21" grpId="0" animBg="1"/>
      <p:bldP spid="22" grpId="0"/>
      <p:bldP spid="23" grpId="0"/>
      <p:bldP spid="24" grpId="0"/>
      <p:bldP spid="25" grpId="0"/>
      <p:bldP spid="27" grpId="0" animBg="1"/>
      <p:bldP spid="28" grpId="0"/>
      <p:bldP spid="2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123</Words>
  <Application>Microsoft Office PowerPoint</Application>
  <PresentationFormat>Affichage à l'écran (4:3)</PresentationFormat>
  <Paragraphs>40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10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99</cp:revision>
  <dcterms:created xsi:type="dcterms:W3CDTF">2023-02-07T14:55:57Z</dcterms:created>
  <dcterms:modified xsi:type="dcterms:W3CDTF">2026-01-04T07:41:54Z</dcterms:modified>
</cp:coreProperties>
</file>