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77" r:id="rId2"/>
    <p:sldId id="274" r:id="rId3"/>
    <p:sldId id="285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109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poser et calculer des additions, soustractions et multiplications.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Pose et calcule dans le cahier.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15E2B7-4DA7-2795-BAA1-512CE564B971}"/>
              </a:ext>
            </a:extLst>
          </p:cNvPr>
          <p:cNvSpPr txBox="1"/>
          <p:nvPr/>
        </p:nvSpPr>
        <p:spPr>
          <a:xfrm>
            <a:off x="2984664" y="1320729"/>
            <a:ext cx="245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2 463 + 535</a:t>
            </a:r>
          </a:p>
          <a:p>
            <a:r>
              <a:rPr lang="fr-FR" sz="3200" dirty="0"/>
              <a:t> </a:t>
            </a:r>
          </a:p>
          <a:p>
            <a:r>
              <a:rPr lang="fr-FR" sz="3200" dirty="0"/>
              <a:t>3 249 + 4 465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853C2F8-ABD7-DC70-3863-413F87A62589}"/>
              </a:ext>
            </a:extLst>
          </p:cNvPr>
          <p:cNvSpPr txBox="1"/>
          <p:nvPr/>
        </p:nvSpPr>
        <p:spPr>
          <a:xfrm>
            <a:off x="2984664" y="3136611"/>
            <a:ext cx="245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7 859 − 2 738</a:t>
            </a:r>
          </a:p>
          <a:p>
            <a:endParaRPr lang="fr-FR" sz="3200" dirty="0"/>
          </a:p>
          <a:p>
            <a:r>
              <a:rPr lang="fr-FR" sz="3200" dirty="0"/>
              <a:t>8 281 − 4 525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043EEC7-7611-46E0-B0A7-BC5F25F5A7E7}"/>
              </a:ext>
            </a:extLst>
          </p:cNvPr>
          <p:cNvSpPr txBox="1"/>
          <p:nvPr/>
        </p:nvSpPr>
        <p:spPr>
          <a:xfrm>
            <a:off x="2984664" y="5053801"/>
            <a:ext cx="245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268 × 4</a:t>
            </a:r>
          </a:p>
          <a:p>
            <a:r>
              <a:rPr lang="fr-FR" sz="3200" dirty="0"/>
              <a:t> </a:t>
            </a:r>
          </a:p>
          <a:p>
            <a:r>
              <a:rPr lang="fr-FR" sz="3200" dirty="0"/>
              <a:t>129 × 53</a:t>
            </a: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1B49B2C4-836E-55BB-E0FA-36548C402AA9}"/>
              </a:ext>
            </a:extLst>
          </p:cNvPr>
          <p:cNvSpPr txBox="1"/>
          <p:nvPr/>
        </p:nvSpPr>
        <p:spPr>
          <a:xfrm>
            <a:off x="4520211" y="1305622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= 2 998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DB5C4FC-B493-610A-D96C-F762C334F5BF}"/>
              </a:ext>
            </a:extLst>
          </p:cNvPr>
          <p:cNvSpPr txBox="1"/>
          <p:nvPr/>
        </p:nvSpPr>
        <p:spPr>
          <a:xfrm>
            <a:off x="2984664" y="1305622"/>
            <a:ext cx="245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2 463 + 535</a:t>
            </a:r>
          </a:p>
          <a:p>
            <a:r>
              <a:rPr lang="fr-FR" sz="3200" dirty="0"/>
              <a:t> </a:t>
            </a:r>
          </a:p>
          <a:p>
            <a:r>
              <a:rPr lang="fr-FR" sz="3200" dirty="0"/>
              <a:t>3 249 + 4 465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424B64F1-AA59-718D-F540-760D4E0047F2}"/>
              </a:ext>
            </a:extLst>
          </p:cNvPr>
          <p:cNvSpPr txBox="1"/>
          <p:nvPr/>
        </p:nvSpPr>
        <p:spPr>
          <a:xfrm>
            <a:off x="2984664" y="3136611"/>
            <a:ext cx="245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7 859 − 2 738</a:t>
            </a:r>
          </a:p>
          <a:p>
            <a:endParaRPr lang="fr-FR" sz="3200" dirty="0"/>
          </a:p>
          <a:p>
            <a:r>
              <a:rPr lang="fr-FR" sz="3200" dirty="0"/>
              <a:t>8 281 − 4 525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5CC2C0C-C38F-4346-C18D-14BBCAC14F51}"/>
              </a:ext>
            </a:extLst>
          </p:cNvPr>
          <p:cNvSpPr txBox="1"/>
          <p:nvPr/>
        </p:nvSpPr>
        <p:spPr>
          <a:xfrm>
            <a:off x="2984664" y="5053801"/>
            <a:ext cx="245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268 × 4</a:t>
            </a:r>
          </a:p>
          <a:p>
            <a:r>
              <a:rPr lang="fr-FR" sz="3200" dirty="0"/>
              <a:t> </a:t>
            </a:r>
          </a:p>
          <a:p>
            <a:r>
              <a:rPr lang="fr-FR" sz="3200" dirty="0"/>
              <a:t>129 × 53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7612F4D-1055-E20E-0D8B-A079DFD12FA0}"/>
              </a:ext>
            </a:extLst>
          </p:cNvPr>
          <p:cNvSpPr txBox="1"/>
          <p:nvPr/>
        </p:nvSpPr>
        <p:spPr>
          <a:xfrm>
            <a:off x="4856678" y="2305614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= 7 714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E1FB5924-8C83-92FD-84CF-6E3E8C28DFE9}"/>
              </a:ext>
            </a:extLst>
          </p:cNvPr>
          <p:cNvSpPr txBox="1"/>
          <p:nvPr/>
        </p:nvSpPr>
        <p:spPr>
          <a:xfrm>
            <a:off x="4939806" y="3136612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= 5 121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3901A71C-78C0-B7DF-3541-4A516AE52144}"/>
              </a:ext>
            </a:extLst>
          </p:cNvPr>
          <p:cNvSpPr txBox="1"/>
          <p:nvPr/>
        </p:nvSpPr>
        <p:spPr>
          <a:xfrm>
            <a:off x="4856677" y="4095206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= 3 756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C7919DA7-E07B-C399-B84A-3F78F17FA871}"/>
              </a:ext>
            </a:extLst>
          </p:cNvPr>
          <p:cNvSpPr txBox="1"/>
          <p:nvPr/>
        </p:nvSpPr>
        <p:spPr>
          <a:xfrm>
            <a:off x="3975925" y="5049243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= 1 072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6CAD348-3364-902F-608D-0FBE47855E56}"/>
              </a:ext>
            </a:extLst>
          </p:cNvPr>
          <p:cNvSpPr txBox="1"/>
          <p:nvPr/>
        </p:nvSpPr>
        <p:spPr>
          <a:xfrm>
            <a:off x="4047178" y="6007837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= </a:t>
            </a:r>
            <a:r>
              <a:rPr lang="fr-FR" sz="3200">
                <a:solidFill>
                  <a:srgbClr val="00B050"/>
                </a:solidFill>
              </a:rPr>
              <a:t>6 837</a:t>
            </a:r>
            <a:endParaRPr lang="fr-FR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63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25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98</Words>
  <Application>Microsoft Office PowerPoint</Application>
  <PresentationFormat>Affichage à l'écran (4:3)</PresentationFormat>
  <Paragraphs>27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Pose et calcule dans le cahier.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62</cp:revision>
  <dcterms:created xsi:type="dcterms:W3CDTF">2023-02-07T14:55:57Z</dcterms:created>
  <dcterms:modified xsi:type="dcterms:W3CDTF">2025-12-30T07:22:36Z</dcterms:modified>
</cp:coreProperties>
</file>