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0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87196"/>
              </p:ext>
            </p:extLst>
          </p:nvPr>
        </p:nvGraphicFramePr>
        <p:xfrm>
          <a:off x="753205" y="1135776"/>
          <a:ext cx="7886700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575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633 + 9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5 645 + 19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3 342 + 19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8 274 – 29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1 072 + 9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8 040 – 19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3 444 – 90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6 001 – 110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3 502 + 190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7 471 – 240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1 681 + 18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9 327 + 38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3 238 + 450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5 674 – 450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4 863 + 28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2 107 – 29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4 347 + 260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9 274 – 290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16167D-9E98-0D8A-24DE-4A71E213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128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2025-12-30T09:14:50Z</dcterms:modified>
</cp:coreProperties>
</file>