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handoutMasterIdLst>
    <p:handoutMasterId r:id="rId5"/>
  </p:handoutMasterIdLst>
  <p:sldIdLst>
    <p:sldId id="280" r:id="rId2"/>
    <p:sldId id="279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77" d="100"/>
          <a:sy n="77" d="100"/>
        </p:scale>
        <p:origin x="78" y="7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01/01/2026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01/01/2026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117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01/01/2026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01/01/2026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01/01/2026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01/01/2026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01/01/2026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01/01/2026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01/01/2026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05EF818-061C-D9CD-7EC0-4EFC017E2F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3EC987C-F677-A9B9-F4CA-9CC23EE487E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F4FE215-786B-545B-D14C-406995AA3D21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95AD50D-AA5D-D816-A86E-5A75ADFF3D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BBC29880-E2F5-F7EE-3505-C7BA1AB782E9}"/>
              </a:ext>
            </a:extLst>
          </p:cNvPr>
          <p:cNvSpPr txBox="1"/>
          <p:nvPr/>
        </p:nvSpPr>
        <p:spPr>
          <a:xfrm>
            <a:off x="1365885" y="2432647"/>
            <a:ext cx="6332401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è"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 pose et j’effectue des additions et des soustractions en colonnes</a:t>
            </a:r>
          </a:p>
        </p:txBody>
      </p:sp>
    </p:spTree>
    <p:extLst>
      <p:ext uri="{BB962C8B-B14F-4D97-AF65-F5344CB8AC3E}">
        <p14:creationId xmlns:p14="http://schemas.microsoft.com/office/powerpoint/2010/main" val="697212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5">
            <a:extLst>
              <a:ext uri="{FF2B5EF4-FFF2-40B4-BE49-F238E27FC236}">
                <a16:creationId xmlns:a16="http://schemas.microsoft.com/office/drawing/2014/main" id="{7C77408C-752D-59A2-EDDA-EB098D8AE6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2636003"/>
              </p:ext>
            </p:extLst>
          </p:nvPr>
        </p:nvGraphicFramePr>
        <p:xfrm>
          <a:off x="122711" y="409861"/>
          <a:ext cx="8835243" cy="61453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45081">
                  <a:extLst>
                    <a:ext uri="{9D8B030D-6E8A-4147-A177-3AD203B41FA5}">
                      <a16:colId xmlns:a16="http://schemas.microsoft.com/office/drawing/2014/main" val="3542512626"/>
                    </a:ext>
                  </a:extLst>
                </a:gridCol>
                <a:gridCol w="2945081">
                  <a:extLst>
                    <a:ext uri="{9D8B030D-6E8A-4147-A177-3AD203B41FA5}">
                      <a16:colId xmlns:a16="http://schemas.microsoft.com/office/drawing/2014/main" val="4084477384"/>
                    </a:ext>
                  </a:extLst>
                </a:gridCol>
                <a:gridCol w="2945081">
                  <a:extLst>
                    <a:ext uri="{9D8B030D-6E8A-4147-A177-3AD203B41FA5}">
                      <a16:colId xmlns:a16="http://schemas.microsoft.com/office/drawing/2014/main" val="3233151132"/>
                    </a:ext>
                  </a:extLst>
                </a:gridCol>
              </a:tblGrid>
              <a:tr h="743517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>
                          <a:solidFill>
                            <a:srgbClr val="FFFF00"/>
                          </a:solidFill>
                          <a:sym typeface="Wingdings" panose="05000000000000000000" pitchFamily="2" charset="2"/>
                        </a:rPr>
                        <a:t> ( 1 point)</a:t>
                      </a:r>
                      <a:endParaRPr lang="fr-FR" sz="28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dirty="0">
                          <a:solidFill>
                            <a:srgbClr val="FFFF00"/>
                          </a:solidFill>
                          <a:sym typeface="Wingdings" panose="05000000000000000000" pitchFamily="2" charset="2"/>
                        </a:rPr>
                        <a:t>  ( 2 points)</a:t>
                      </a:r>
                      <a:endParaRPr lang="fr-FR" sz="28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dirty="0">
                          <a:solidFill>
                            <a:srgbClr val="FFFF00"/>
                          </a:solidFill>
                          <a:sym typeface="Wingdings" panose="05000000000000000000" pitchFamily="2" charset="2"/>
                        </a:rPr>
                        <a:t> ( 3 points)</a:t>
                      </a:r>
                      <a:endParaRPr lang="fr-FR" sz="28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054672"/>
                  </a:ext>
                </a:extLst>
              </a:tr>
              <a:tr h="540180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8542191"/>
                  </a:ext>
                </a:extLst>
              </a:tr>
            </a:tbl>
          </a:graphicData>
        </a:graphic>
      </p:graphicFrame>
      <p:sp>
        <p:nvSpPr>
          <p:cNvPr id="6" name="ZoneTexte 5">
            <a:extLst>
              <a:ext uri="{FF2B5EF4-FFF2-40B4-BE49-F238E27FC236}">
                <a16:creationId xmlns:a16="http://schemas.microsoft.com/office/drawing/2014/main" id="{480C83AA-5638-E8AE-201F-B213C003CEC7}"/>
              </a:ext>
            </a:extLst>
          </p:cNvPr>
          <p:cNvSpPr txBox="1"/>
          <p:nvPr/>
        </p:nvSpPr>
        <p:spPr>
          <a:xfrm>
            <a:off x="225630" y="1254826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A</a:t>
            </a:r>
            <a:r>
              <a:rPr lang="fr-FR" sz="2400" dirty="0"/>
              <a:t>  1 249 + 1 430 = 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4A911109-237C-E77F-70E2-907021B08639}"/>
              </a:ext>
            </a:extLst>
          </p:cNvPr>
          <p:cNvSpPr txBox="1"/>
          <p:nvPr/>
        </p:nvSpPr>
        <p:spPr>
          <a:xfrm>
            <a:off x="225630" y="1937388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B</a:t>
            </a:r>
            <a:r>
              <a:rPr lang="fr-FR" sz="2400" dirty="0"/>
              <a:t> 4 309 + 3 570 = 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DAF7CB23-054A-CD9F-046B-E4AC91283A08}"/>
              </a:ext>
            </a:extLst>
          </p:cNvPr>
          <p:cNvSpPr txBox="1"/>
          <p:nvPr/>
        </p:nvSpPr>
        <p:spPr>
          <a:xfrm>
            <a:off x="225630" y="2619950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C</a:t>
            </a:r>
            <a:r>
              <a:rPr lang="fr-FR" sz="2400" dirty="0"/>
              <a:t>  854 + 638 = 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88414CD6-B4D9-072F-BE6F-795037839740}"/>
              </a:ext>
            </a:extLst>
          </p:cNvPr>
          <p:cNvSpPr txBox="1"/>
          <p:nvPr/>
        </p:nvSpPr>
        <p:spPr>
          <a:xfrm>
            <a:off x="225630" y="3302512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D</a:t>
            </a:r>
            <a:r>
              <a:rPr lang="fr-FR" sz="2400" dirty="0"/>
              <a:t> 4 952 – 2 621 = 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852FE675-496E-C913-59C2-EF33B156FA0D}"/>
              </a:ext>
            </a:extLst>
          </p:cNvPr>
          <p:cNvSpPr txBox="1"/>
          <p:nvPr/>
        </p:nvSpPr>
        <p:spPr>
          <a:xfrm>
            <a:off x="225630" y="3985074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E</a:t>
            </a:r>
            <a:r>
              <a:rPr lang="fr-FR" sz="2400" dirty="0"/>
              <a:t> 2 784 – 1 562 = 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4A3FEE6D-8B33-9B61-D302-28378629A547}"/>
              </a:ext>
            </a:extLst>
          </p:cNvPr>
          <p:cNvSpPr txBox="1"/>
          <p:nvPr/>
        </p:nvSpPr>
        <p:spPr>
          <a:xfrm>
            <a:off x="225630" y="4667636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F</a:t>
            </a:r>
            <a:r>
              <a:rPr lang="fr-FR" sz="2400" dirty="0"/>
              <a:t> 3 472 – 1 256 = 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5CF3FDE1-D699-052F-C832-E4FCCB1882D5}"/>
              </a:ext>
            </a:extLst>
          </p:cNvPr>
          <p:cNvSpPr txBox="1"/>
          <p:nvPr/>
        </p:nvSpPr>
        <p:spPr>
          <a:xfrm>
            <a:off x="225630" y="5350198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G</a:t>
            </a:r>
            <a:r>
              <a:rPr lang="fr-FR" sz="2400" dirty="0"/>
              <a:t>  64 × 7 = 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EC12BA27-24DA-0049-DB9A-00FE7903A842}"/>
              </a:ext>
            </a:extLst>
          </p:cNvPr>
          <p:cNvSpPr txBox="1"/>
          <p:nvPr/>
        </p:nvSpPr>
        <p:spPr>
          <a:xfrm>
            <a:off x="225630" y="6032757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H</a:t>
            </a:r>
            <a:r>
              <a:rPr lang="fr-FR" sz="2400" dirty="0"/>
              <a:t>   145 </a:t>
            </a:r>
            <a:r>
              <a:rPr lang="fr-FR" sz="24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×</a:t>
            </a:r>
            <a:r>
              <a:rPr lang="fr-FR" sz="2400" dirty="0"/>
              <a:t> 8 =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BE2AC6D-F629-4189-EC67-CCD62066F4FA}"/>
              </a:ext>
            </a:extLst>
          </p:cNvPr>
          <p:cNvSpPr txBox="1"/>
          <p:nvPr/>
        </p:nvSpPr>
        <p:spPr>
          <a:xfrm>
            <a:off x="3220191" y="1254826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I</a:t>
            </a:r>
            <a:r>
              <a:rPr lang="fr-FR" sz="2400" dirty="0"/>
              <a:t> 2 149 + 1 532 = 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55687851-DB56-06BF-4D5C-5523B7B985A7}"/>
              </a:ext>
            </a:extLst>
          </p:cNvPr>
          <p:cNvSpPr txBox="1"/>
          <p:nvPr/>
        </p:nvSpPr>
        <p:spPr>
          <a:xfrm>
            <a:off x="3220191" y="1937388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J</a:t>
            </a:r>
            <a:r>
              <a:rPr lang="fr-FR" sz="2400" dirty="0"/>
              <a:t> 1 409 + 1 082 = 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FFD3B469-8DE6-D5FB-9F3E-EF7C5CD154C7}"/>
              </a:ext>
            </a:extLst>
          </p:cNvPr>
          <p:cNvSpPr txBox="1"/>
          <p:nvPr/>
        </p:nvSpPr>
        <p:spPr>
          <a:xfrm>
            <a:off x="3220191" y="2619950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K</a:t>
            </a:r>
            <a:r>
              <a:rPr lang="fr-FR" sz="2400" dirty="0"/>
              <a:t> 1 284 + 186 + 37= 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F3118610-4A7A-47D6-2B4A-C9C1F9A98C64}"/>
              </a:ext>
            </a:extLst>
          </p:cNvPr>
          <p:cNvSpPr txBox="1"/>
          <p:nvPr/>
        </p:nvSpPr>
        <p:spPr>
          <a:xfrm>
            <a:off x="3220191" y="3302512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L</a:t>
            </a:r>
            <a:r>
              <a:rPr lang="fr-FR" sz="2400" dirty="0"/>
              <a:t>   3 155 – 1 217 = 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7988FE90-D37E-8BD2-7271-B75F3E037BB9}"/>
              </a:ext>
            </a:extLst>
          </p:cNvPr>
          <p:cNvSpPr txBox="1"/>
          <p:nvPr/>
        </p:nvSpPr>
        <p:spPr>
          <a:xfrm>
            <a:off x="3220191" y="3985074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M</a:t>
            </a:r>
            <a:r>
              <a:rPr lang="fr-FR" sz="2400" dirty="0"/>
              <a:t>  2 188 – 1 329 = 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77D28F4E-4216-1879-A69F-C8E7802A282C}"/>
              </a:ext>
            </a:extLst>
          </p:cNvPr>
          <p:cNvSpPr txBox="1"/>
          <p:nvPr/>
        </p:nvSpPr>
        <p:spPr>
          <a:xfrm>
            <a:off x="3220191" y="4667636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N</a:t>
            </a:r>
            <a:r>
              <a:rPr lang="fr-FR" sz="2400" dirty="0"/>
              <a:t>   4 076 – 3 185 = 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CA086B4B-9555-F210-6595-07B999CC696B}"/>
              </a:ext>
            </a:extLst>
          </p:cNvPr>
          <p:cNvSpPr txBox="1"/>
          <p:nvPr/>
        </p:nvSpPr>
        <p:spPr>
          <a:xfrm>
            <a:off x="3220191" y="5350198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O</a:t>
            </a:r>
            <a:r>
              <a:rPr lang="fr-FR" sz="2400" dirty="0"/>
              <a:t>  64 × 23 = 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A0267A8C-1978-0B72-F8E7-A9988C67D5C6}"/>
              </a:ext>
            </a:extLst>
          </p:cNvPr>
          <p:cNvSpPr txBox="1"/>
          <p:nvPr/>
        </p:nvSpPr>
        <p:spPr>
          <a:xfrm>
            <a:off x="3220191" y="6032757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P</a:t>
            </a:r>
            <a:r>
              <a:rPr lang="fr-FR" sz="2400" dirty="0"/>
              <a:t>     128 </a:t>
            </a:r>
            <a:r>
              <a:rPr lang="fr-FR" sz="24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×</a:t>
            </a:r>
            <a:r>
              <a:rPr lang="fr-FR" sz="2400" dirty="0"/>
              <a:t> 17 =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8B3C0940-4705-292C-5D86-2A203AB1C1B6}"/>
              </a:ext>
            </a:extLst>
          </p:cNvPr>
          <p:cNvSpPr txBox="1"/>
          <p:nvPr/>
        </p:nvSpPr>
        <p:spPr>
          <a:xfrm>
            <a:off x="6214752" y="1254826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Q</a:t>
            </a:r>
            <a:r>
              <a:rPr lang="fr-FR" sz="2400" dirty="0"/>
              <a:t>   7 023 + 2 127 = 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E06978DC-CC3A-230A-9962-BE3666EC1B77}"/>
              </a:ext>
            </a:extLst>
          </p:cNvPr>
          <p:cNvSpPr txBox="1"/>
          <p:nvPr/>
        </p:nvSpPr>
        <p:spPr>
          <a:xfrm>
            <a:off x="6214752" y="1937388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>
                <a:highlight>
                  <a:srgbClr val="FFFF00"/>
                </a:highlight>
              </a:rPr>
              <a:t>R</a:t>
            </a:r>
            <a:r>
              <a:rPr lang="fr-FR" sz="2400"/>
              <a:t>   4 </a:t>
            </a:r>
            <a:r>
              <a:rPr lang="fr-FR" sz="2400" dirty="0"/>
              <a:t>934 + 3 217 = 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D07CA047-26AD-44DA-1541-E110744891FD}"/>
              </a:ext>
            </a:extLst>
          </p:cNvPr>
          <p:cNvSpPr txBox="1"/>
          <p:nvPr/>
        </p:nvSpPr>
        <p:spPr>
          <a:xfrm>
            <a:off x="6214752" y="2619950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S</a:t>
            </a:r>
            <a:r>
              <a:rPr lang="fr-FR" sz="2400" dirty="0"/>
              <a:t> 3 814 + 437 + 72= 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D1F92FCE-1636-37E9-F756-8F7909EB9621}"/>
              </a:ext>
            </a:extLst>
          </p:cNvPr>
          <p:cNvSpPr txBox="1"/>
          <p:nvPr/>
        </p:nvSpPr>
        <p:spPr>
          <a:xfrm>
            <a:off x="6214752" y="3302512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T</a:t>
            </a:r>
            <a:r>
              <a:rPr lang="fr-FR" sz="2400" dirty="0"/>
              <a:t>  4 513 – 2 307 = 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5BB164D3-BC3E-FDCE-7DAD-9FCD7DF7E23C}"/>
              </a:ext>
            </a:extLst>
          </p:cNvPr>
          <p:cNvSpPr txBox="1"/>
          <p:nvPr/>
        </p:nvSpPr>
        <p:spPr>
          <a:xfrm>
            <a:off x="6214752" y="3985074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U</a:t>
            </a:r>
            <a:r>
              <a:rPr lang="fr-FR" sz="2400" dirty="0"/>
              <a:t>  7 624 – 5 038 = 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00FB2FED-AB63-220A-3FB7-9C4EC5859680}"/>
              </a:ext>
            </a:extLst>
          </p:cNvPr>
          <p:cNvSpPr txBox="1"/>
          <p:nvPr/>
        </p:nvSpPr>
        <p:spPr>
          <a:xfrm>
            <a:off x="6214752" y="4667636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V</a:t>
            </a:r>
            <a:r>
              <a:rPr lang="fr-FR" sz="2400" dirty="0"/>
              <a:t> 9 213 – 3 534 = 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88D972C7-D0DB-647D-A089-68039ADDD84A}"/>
              </a:ext>
            </a:extLst>
          </p:cNvPr>
          <p:cNvSpPr txBox="1"/>
          <p:nvPr/>
        </p:nvSpPr>
        <p:spPr>
          <a:xfrm>
            <a:off x="6214752" y="5350198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W</a:t>
            </a:r>
            <a:r>
              <a:rPr lang="fr-FR" sz="2400" dirty="0"/>
              <a:t>  59 </a:t>
            </a:r>
            <a:r>
              <a:rPr lang="fr-FR" sz="2400" kern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×</a:t>
            </a:r>
            <a:r>
              <a:rPr lang="fr-FR" sz="2400"/>
              <a:t> 74 </a:t>
            </a:r>
            <a:r>
              <a:rPr lang="fr-FR" sz="2400" dirty="0"/>
              <a:t>=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5696251D-2490-A400-C20F-59D4877CCD82}"/>
              </a:ext>
            </a:extLst>
          </p:cNvPr>
          <p:cNvSpPr txBox="1"/>
          <p:nvPr/>
        </p:nvSpPr>
        <p:spPr>
          <a:xfrm>
            <a:off x="6214752" y="6032757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X</a:t>
            </a:r>
            <a:r>
              <a:rPr lang="fr-FR" sz="2400" dirty="0"/>
              <a:t>   217 </a:t>
            </a:r>
            <a:r>
              <a:rPr lang="fr-FR" sz="24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×</a:t>
            </a:r>
            <a:r>
              <a:rPr lang="fr-FR" sz="2400" dirty="0"/>
              <a:t> 38 =</a:t>
            </a:r>
          </a:p>
        </p:txBody>
      </p:sp>
    </p:spTree>
    <p:extLst>
      <p:ext uri="{BB962C8B-B14F-4D97-AF65-F5344CB8AC3E}">
        <p14:creationId xmlns:p14="http://schemas.microsoft.com/office/powerpoint/2010/main" val="86349821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183</Words>
  <Application>Microsoft Office PowerPoint</Application>
  <PresentationFormat>Affichage à l'écran (4:3)</PresentationFormat>
  <Paragraphs>29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85</cp:revision>
  <dcterms:created xsi:type="dcterms:W3CDTF">2023-02-07T14:55:57Z</dcterms:created>
  <dcterms:modified xsi:type="dcterms:W3CDTF">2026-01-01T11:23:55Z</dcterms:modified>
</cp:coreProperties>
</file>