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338" r:id="rId2"/>
    <p:sldId id="304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66"/>
    <a:srgbClr val="FF9933"/>
    <a:srgbClr val="4472C4"/>
    <a:srgbClr val="FF00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>
        <p:scale>
          <a:sx n="125" d="100"/>
          <a:sy n="125" d="100"/>
        </p:scale>
        <p:origin x="106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22/12/2025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96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22/12/2025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22/12/2025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22/12/2025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22/12/2025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CA71A58-A8EB-7A52-0643-9CA3EC3E6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45DE20B-4BA7-E0F5-9216-B98794849F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4E199A3D-3E9F-0EC1-5662-86CC62020DAF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2DF0398-60E4-EE78-EAB8-0805EFA50A9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F7D96A6A-EC13-170B-10AD-EBE662380BE8}"/>
                </a:ext>
              </a:extLst>
            </p:cNvPr>
            <p:cNvSpPr txBox="1"/>
            <p:nvPr/>
          </p:nvSpPr>
          <p:spPr>
            <a:xfrm>
              <a:off x="2063749" y="3009900"/>
              <a:ext cx="5207908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reproduire une figure complexe.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F3E5BBB1-87FB-8EE5-AEED-40BF96D9C4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905914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Image 34">
            <a:extLst>
              <a:ext uri="{FF2B5EF4-FFF2-40B4-BE49-F238E27FC236}">
                <a16:creationId xmlns:a16="http://schemas.microsoft.com/office/drawing/2014/main" id="{2A0EC5E6-4D84-BBC9-F56B-6B3080222630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27445" y="1495110"/>
            <a:ext cx="6229742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93" y="453228"/>
            <a:ext cx="7886700" cy="603842"/>
          </a:xfrm>
        </p:spPr>
        <p:txBody>
          <a:bodyPr>
            <a:normAutofit fontScale="90000"/>
          </a:bodyPr>
          <a:lstStyle/>
          <a:p>
            <a:r>
              <a:rPr lang="fr-FR" dirty="0"/>
              <a:t>Reproduis dans ton cahier la figure suivante, avec la règle et </a:t>
            </a:r>
            <a:r>
              <a:rPr lang="fr-FR"/>
              <a:t>le compas.</a:t>
            </a: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87F212C-C104-DB0F-C267-5DAF2C5030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AAA0061-C667-E459-EF83-5F594EC5C97B}"/>
              </a:ext>
            </a:extLst>
          </p:cNvPr>
          <p:cNvSpPr/>
          <p:nvPr/>
        </p:nvSpPr>
        <p:spPr>
          <a:xfrm rot="2675926">
            <a:off x="2663500" y="2963729"/>
            <a:ext cx="1980051" cy="197197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A921521A-CA8F-CBA9-91E4-869BF0D5A9D2}"/>
              </a:ext>
            </a:extLst>
          </p:cNvPr>
          <p:cNvSpPr/>
          <p:nvPr/>
        </p:nvSpPr>
        <p:spPr>
          <a:xfrm>
            <a:off x="2257830" y="2552517"/>
            <a:ext cx="2791008" cy="279100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458285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22</Words>
  <Application>Microsoft Office PowerPoint</Application>
  <PresentationFormat>Affichage à l'écran (4:3)</PresentationFormat>
  <Paragraphs>3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Reproduis dans ton cahier la figure suivante, avec la règle et le compas.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78</cp:revision>
  <dcterms:created xsi:type="dcterms:W3CDTF">2023-02-07T14:55:57Z</dcterms:created>
  <dcterms:modified xsi:type="dcterms:W3CDTF">2025-12-22T21:03:04Z</dcterms:modified>
</cp:coreProperties>
</file>