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77" r:id="rId2"/>
    <p:sldId id="274" r:id="rId3"/>
    <p:sldId id="281" r:id="rId4"/>
    <p:sldId id="282" r:id="rId5"/>
    <p:sldId id="283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40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23/12/2025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23/12/2025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23/12/2025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résous des problèmes de durée.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Problème.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59177" y="1158961"/>
            <a:ext cx="8066513" cy="15575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magasin ouvre à 9h30 le matin jusqu’à 12h00</a:t>
            </a: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L’après-midi il ouvre de 13h30 à 19h. 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Combien de temps est-il ouvert sur une journée ?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59177" y="1158961"/>
            <a:ext cx="8066513" cy="15575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magasin ouvre à 9h30 le matin jusqu’à 12h00</a:t>
            </a: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L’après-midi il ouvre de 13h30 à 19h. 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Combien de temps est-il ouvert sur une journée ?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" name="Connecteur droit avec flèche 2">
            <a:extLst>
              <a:ext uri="{FF2B5EF4-FFF2-40B4-BE49-F238E27FC236}">
                <a16:creationId xmlns:a16="http://schemas.microsoft.com/office/drawing/2014/main" id="{36B33DD0-9B9A-27FB-5994-5CE748F931BE}"/>
              </a:ext>
            </a:extLst>
          </p:cNvPr>
          <p:cNvCxnSpPr/>
          <p:nvPr/>
        </p:nvCxnSpPr>
        <p:spPr>
          <a:xfrm flipV="1">
            <a:off x="707195" y="4443739"/>
            <a:ext cx="6679444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1A418895-52EF-8916-481D-00312FBC216F}"/>
              </a:ext>
            </a:extLst>
          </p:cNvPr>
          <p:cNvCxnSpPr/>
          <p:nvPr/>
        </p:nvCxnSpPr>
        <p:spPr>
          <a:xfrm>
            <a:off x="1405443" y="4241816"/>
            <a:ext cx="0" cy="4038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6596A7A-87A0-EDE4-9B7F-028486600BAE}"/>
              </a:ext>
            </a:extLst>
          </p:cNvPr>
          <p:cNvCxnSpPr/>
          <p:nvPr/>
        </p:nvCxnSpPr>
        <p:spPr>
          <a:xfrm>
            <a:off x="6492097" y="4266375"/>
            <a:ext cx="0" cy="4038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rc 7">
            <a:extLst>
              <a:ext uri="{FF2B5EF4-FFF2-40B4-BE49-F238E27FC236}">
                <a16:creationId xmlns:a16="http://schemas.microsoft.com/office/drawing/2014/main" id="{F16F9467-E3E4-70EF-CBDA-5D79510DEC1D}"/>
              </a:ext>
            </a:extLst>
          </p:cNvPr>
          <p:cNvSpPr/>
          <p:nvPr/>
        </p:nvSpPr>
        <p:spPr>
          <a:xfrm>
            <a:off x="1336234" y="3538747"/>
            <a:ext cx="5086647" cy="91620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2661B44-699C-908E-3370-2D961E8B0F4F}"/>
              </a:ext>
            </a:extLst>
          </p:cNvPr>
          <p:cNvSpPr txBox="1"/>
          <p:nvPr/>
        </p:nvSpPr>
        <p:spPr>
          <a:xfrm>
            <a:off x="887968" y="4656875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9h30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5367F53-1B75-9965-C207-BC5053C6C778}"/>
              </a:ext>
            </a:extLst>
          </p:cNvPr>
          <p:cNvSpPr txBox="1"/>
          <p:nvPr/>
        </p:nvSpPr>
        <p:spPr>
          <a:xfrm>
            <a:off x="6001300" y="4626381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19h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73B61-97FD-86E7-C91E-867D645FA40D}"/>
              </a:ext>
            </a:extLst>
          </p:cNvPr>
          <p:cNvCxnSpPr/>
          <p:nvPr/>
        </p:nvCxnSpPr>
        <p:spPr>
          <a:xfrm>
            <a:off x="3353169" y="4210271"/>
            <a:ext cx="0" cy="40384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AA15BDD5-0FA2-ED4D-DBA5-DE892491088D}"/>
              </a:ext>
            </a:extLst>
          </p:cNvPr>
          <p:cNvSpPr txBox="1"/>
          <p:nvPr/>
        </p:nvSpPr>
        <p:spPr>
          <a:xfrm>
            <a:off x="2891290" y="4560649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12h00</a:t>
            </a:r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D33DDEEE-3626-6A7B-1BB4-BA2BDC89F4AC}"/>
              </a:ext>
            </a:extLst>
          </p:cNvPr>
          <p:cNvSpPr/>
          <p:nvPr/>
        </p:nvSpPr>
        <p:spPr>
          <a:xfrm>
            <a:off x="1416282" y="4019550"/>
            <a:ext cx="1944137" cy="63732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1F520AD-1BC5-7B2C-D524-DDEDD941391D}"/>
              </a:ext>
            </a:extLst>
          </p:cNvPr>
          <p:cNvSpPr txBox="1"/>
          <p:nvPr/>
        </p:nvSpPr>
        <p:spPr>
          <a:xfrm>
            <a:off x="2176707" y="3702141"/>
            <a:ext cx="1288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2h30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0CC14B5-17CD-C3D0-0064-39CECA3AD0F9}"/>
              </a:ext>
            </a:extLst>
          </p:cNvPr>
          <p:cNvSpPr txBox="1"/>
          <p:nvPr/>
        </p:nvSpPr>
        <p:spPr>
          <a:xfrm>
            <a:off x="2086337" y="5406651"/>
            <a:ext cx="5117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2h30 + 5h30 = 8h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41F5FAE-1C0E-C780-6491-97CA1471D8C4}"/>
              </a:ext>
            </a:extLst>
          </p:cNvPr>
          <p:cNvSpPr txBox="1"/>
          <p:nvPr/>
        </p:nvSpPr>
        <p:spPr>
          <a:xfrm>
            <a:off x="3879557" y="3083173"/>
            <a:ext cx="300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?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2C7F1C84-E054-3D67-1673-266FB478C2BF}"/>
              </a:ext>
            </a:extLst>
          </p:cNvPr>
          <p:cNvCxnSpPr/>
          <p:nvPr/>
        </p:nvCxnSpPr>
        <p:spPr>
          <a:xfrm>
            <a:off x="4305920" y="4241815"/>
            <a:ext cx="0" cy="40384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oneTexte 22">
            <a:extLst>
              <a:ext uri="{FF2B5EF4-FFF2-40B4-BE49-F238E27FC236}">
                <a16:creationId xmlns:a16="http://schemas.microsoft.com/office/drawing/2014/main" id="{772E84D8-18C4-39E8-2AE0-A346790A9A68}"/>
              </a:ext>
            </a:extLst>
          </p:cNvPr>
          <p:cNvSpPr txBox="1"/>
          <p:nvPr/>
        </p:nvSpPr>
        <p:spPr>
          <a:xfrm>
            <a:off x="3927630" y="4702396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13h30</a:t>
            </a:r>
          </a:p>
        </p:txBody>
      </p:sp>
      <p:sp>
        <p:nvSpPr>
          <p:cNvPr id="26" name="Arc 25">
            <a:extLst>
              <a:ext uri="{FF2B5EF4-FFF2-40B4-BE49-F238E27FC236}">
                <a16:creationId xmlns:a16="http://schemas.microsoft.com/office/drawing/2014/main" id="{C9238338-1D13-A928-263C-1D5275437B30}"/>
              </a:ext>
            </a:extLst>
          </p:cNvPr>
          <p:cNvSpPr/>
          <p:nvPr/>
        </p:nvSpPr>
        <p:spPr>
          <a:xfrm>
            <a:off x="4305920" y="3976793"/>
            <a:ext cx="2127800" cy="63732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1B1EB44-AC38-8180-EBC0-1A7216080CEA}"/>
              </a:ext>
            </a:extLst>
          </p:cNvPr>
          <p:cNvSpPr txBox="1"/>
          <p:nvPr/>
        </p:nvSpPr>
        <p:spPr>
          <a:xfrm>
            <a:off x="5037457" y="3647221"/>
            <a:ext cx="13925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5h30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0EBFF60-4F75-D1F5-C2B2-3704855F56FB}"/>
              </a:ext>
            </a:extLst>
          </p:cNvPr>
          <p:cNvSpPr txBox="1"/>
          <p:nvPr/>
        </p:nvSpPr>
        <p:spPr>
          <a:xfrm>
            <a:off x="2086337" y="6017643"/>
            <a:ext cx="7402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Le magasin est ouvert pendant 8 heures.</a:t>
            </a:r>
          </a:p>
        </p:txBody>
      </p:sp>
    </p:spTree>
    <p:extLst>
      <p:ext uri="{BB962C8B-B14F-4D97-AF65-F5344CB8AC3E}">
        <p14:creationId xmlns:p14="http://schemas.microsoft.com/office/powerpoint/2010/main" val="358811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  <p:bldP spid="13" grpId="0" animBg="1"/>
      <p:bldP spid="14" grpId="0"/>
      <p:bldP spid="17" grpId="0"/>
      <p:bldP spid="19" grpId="0"/>
      <p:bldP spid="23" grpId="0"/>
      <p:bldP spid="26" grpId="0" animBg="1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Problème.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59177" y="1158961"/>
            <a:ext cx="8066513" cy="16601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finis ma course à pied de 10 km à 16h25.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J’ai couru pendant 55 minutes.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À quelle heure suis-je parti ?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449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59177" y="1158961"/>
            <a:ext cx="8066513" cy="16601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finis ma course à pied de 10 km à 16h25.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J’ai couru pendant 55 minutes.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À quelle heure suis-je partie ?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" name="Connecteur droit avec flèche 2">
            <a:extLst>
              <a:ext uri="{FF2B5EF4-FFF2-40B4-BE49-F238E27FC236}">
                <a16:creationId xmlns:a16="http://schemas.microsoft.com/office/drawing/2014/main" id="{36B33DD0-9B9A-27FB-5994-5CE748F931BE}"/>
              </a:ext>
            </a:extLst>
          </p:cNvPr>
          <p:cNvCxnSpPr/>
          <p:nvPr/>
        </p:nvCxnSpPr>
        <p:spPr>
          <a:xfrm flipV="1">
            <a:off x="707195" y="4443739"/>
            <a:ext cx="6679444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1A418895-52EF-8916-481D-00312FBC216F}"/>
              </a:ext>
            </a:extLst>
          </p:cNvPr>
          <p:cNvCxnSpPr/>
          <p:nvPr/>
        </p:nvCxnSpPr>
        <p:spPr>
          <a:xfrm>
            <a:off x="1765847" y="4217347"/>
            <a:ext cx="0" cy="4038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6596A7A-87A0-EDE4-9B7F-028486600BAE}"/>
              </a:ext>
            </a:extLst>
          </p:cNvPr>
          <p:cNvCxnSpPr/>
          <p:nvPr/>
        </p:nvCxnSpPr>
        <p:spPr>
          <a:xfrm>
            <a:off x="5619260" y="4217347"/>
            <a:ext cx="0" cy="4038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rc 7">
            <a:extLst>
              <a:ext uri="{FF2B5EF4-FFF2-40B4-BE49-F238E27FC236}">
                <a16:creationId xmlns:a16="http://schemas.microsoft.com/office/drawing/2014/main" id="{F16F9467-E3E4-70EF-CBDA-5D79510DEC1D}"/>
              </a:ext>
            </a:extLst>
          </p:cNvPr>
          <p:cNvSpPr/>
          <p:nvPr/>
        </p:nvSpPr>
        <p:spPr>
          <a:xfrm>
            <a:off x="1765847" y="3482593"/>
            <a:ext cx="3853414" cy="972359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2661B44-699C-908E-3370-2D961E8B0F4F}"/>
              </a:ext>
            </a:extLst>
          </p:cNvPr>
          <p:cNvSpPr txBox="1"/>
          <p:nvPr/>
        </p:nvSpPr>
        <p:spPr>
          <a:xfrm>
            <a:off x="5157158" y="4567258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16h25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5367F53-1B75-9965-C207-BC5053C6C778}"/>
              </a:ext>
            </a:extLst>
          </p:cNvPr>
          <p:cNvSpPr txBox="1"/>
          <p:nvPr/>
        </p:nvSpPr>
        <p:spPr>
          <a:xfrm>
            <a:off x="1503254" y="4644783"/>
            <a:ext cx="1288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</a:t>
            </a:r>
            <a:r>
              <a:rPr lang="fr-FR" sz="2800" dirty="0">
                <a:solidFill>
                  <a:srgbClr val="C00000"/>
                </a:solidFill>
              </a:rPr>
              <a:t>?</a:t>
            </a:r>
            <a:endParaRPr lang="fr-FR" sz="2400" dirty="0">
              <a:solidFill>
                <a:srgbClr val="C00000"/>
              </a:solidFill>
            </a:endParaRP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73B61-97FD-86E7-C91E-867D645FA40D}"/>
              </a:ext>
            </a:extLst>
          </p:cNvPr>
          <p:cNvCxnSpPr/>
          <p:nvPr/>
        </p:nvCxnSpPr>
        <p:spPr>
          <a:xfrm>
            <a:off x="3776523" y="4258150"/>
            <a:ext cx="0" cy="40384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AA15BDD5-0FA2-ED4D-DBA5-DE892491088D}"/>
              </a:ext>
            </a:extLst>
          </p:cNvPr>
          <p:cNvSpPr txBox="1"/>
          <p:nvPr/>
        </p:nvSpPr>
        <p:spPr>
          <a:xfrm>
            <a:off x="3431546" y="4638097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16h</a:t>
            </a:r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D33DDEEE-3626-6A7B-1BB4-BA2BDC89F4AC}"/>
              </a:ext>
            </a:extLst>
          </p:cNvPr>
          <p:cNvSpPr/>
          <p:nvPr/>
        </p:nvSpPr>
        <p:spPr>
          <a:xfrm>
            <a:off x="1765847" y="4009438"/>
            <a:ext cx="1953644" cy="445516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1F520AD-1BC5-7B2C-D524-DDEDD941391D}"/>
              </a:ext>
            </a:extLst>
          </p:cNvPr>
          <p:cNvSpPr txBox="1"/>
          <p:nvPr/>
        </p:nvSpPr>
        <p:spPr>
          <a:xfrm>
            <a:off x="2228911" y="3618841"/>
            <a:ext cx="1288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30 min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41F5FAE-1C0E-C780-6491-97CA1471D8C4}"/>
              </a:ext>
            </a:extLst>
          </p:cNvPr>
          <p:cNvSpPr txBox="1"/>
          <p:nvPr/>
        </p:nvSpPr>
        <p:spPr>
          <a:xfrm>
            <a:off x="2924088" y="2955343"/>
            <a:ext cx="2050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55 min</a:t>
            </a:r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id="{8405E182-3F9A-85EC-6793-8F25B3978D84}"/>
              </a:ext>
            </a:extLst>
          </p:cNvPr>
          <p:cNvSpPr/>
          <p:nvPr/>
        </p:nvSpPr>
        <p:spPr>
          <a:xfrm>
            <a:off x="3878053" y="4013886"/>
            <a:ext cx="1647019" cy="586891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C7C22A95-81C8-B704-19EB-5D3F205D9582}"/>
              </a:ext>
            </a:extLst>
          </p:cNvPr>
          <p:cNvSpPr txBox="1"/>
          <p:nvPr/>
        </p:nvSpPr>
        <p:spPr>
          <a:xfrm>
            <a:off x="4206011" y="3570738"/>
            <a:ext cx="1212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25min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0EBFF60-4F75-D1F5-C2B2-3704855F56FB}"/>
              </a:ext>
            </a:extLst>
          </p:cNvPr>
          <p:cNvSpPr txBox="1"/>
          <p:nvPr/>
        </p:nvSpPr>
        <p:spPr>
          <a:xfrm>
            <a:off x="2062586" y="5555768"/>
            <a:ext cx="5117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Je suis partie à 15h30.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44B3D66-2BE6-0AF7-0A5D-243BA9E6E555}"/>
              </a:ext>
            </a:extLst>
          </p:cNvPr>
          <p:cNvSpPr txBox="1"/>
          <p:nvPr/>
        </p:nvSpPr>
        <p:spPr>
          <a:xfrm>
            <a:off x="1137469" y="4638097"/>
            <a:ext cx="128873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/>
              <a:t> </a:t>
            </a:r>
            <a:r>
              <a:rPr lang="fr-FR" sz="2800" dirty="0">
                <a:solidFill>
                  <a:srgbClr val="C00000"/>
                </a:solidFill>
              </a:rPr>
              <a:t>15h 30</a:t>
            </a:r>
            <a:endParaRPr lang="fr-FR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156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2" grpId="0"/>
      <p:bldP spid="13" grpId="0" animBg="1"/>
      <p:bldP spid="14" grpId="0"/>
      <p:bldP spid="19" grpId="0"/>
      <p:bldP spid="24" grpId="0" animBg="1"/>
      <p:bldP spid="25" grpId="0"/>
      <p:bldP spid="28" grpId="0"/>
      <p:bldP spid="15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153</Words>
  <Application>Microsoft Office PowerPoint</Application>
  <PresentationFormat>Affichage à l'écran (4:3)</PresentationFormat>
  <Paragraphs>33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Problème.</vt:lpstr>
      <vt:lpstr>Correction</vt:lpstr>
      <vt:lpstr>Problème.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59</cp:revision>
  <dcterms:created xsi:type="dcterms:W3CDTF">2023-02-07T14:55:57Z</dcterms:created>
  <dcterms:modified xsi:type="dcterms:W3CDTF">2025-12-23T14:06:51Z</dcterms:modified>
</cp:coreProperties>
</file>