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7"/>
  </p:notesMasterIdLst>
  <p:handoutMasterIdLst>
    <p:handoutMasterId r:id="rId8"/>
  </p:handoutMasterIdLst>
  <p:sldIdLst>
    <p:sldId id="277" r:id="rId2"/>
    <p:sldId id="274" r:id="rId3"/>
    <p:sldId id="281" r:id="rId4"/>
    <p:sldId id="282" r:id="rId5"/>
    <p:sldId id="283" r:id="rId6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54" autoAdjust="0"/>
    <p:restoredTop sz="94660"/>
  </p:normalViewPr>
  <p:slideViewPr>
    <p:cSldViewPr snapToGrid="0">
      <p:cViewPr>
        <p:scale>
          <a:sx n="66" d="100"/>
          <a:sy n="66" d="100"/>
        </p:scale>
        <p:origin x="2772" y="1005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4948" y="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18/12/2025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E0F58C-462D-42C9-8716-D13FECEC9A30}" type="datetimeFigureOut">
              <a:rPr lang="fr-FR" smtClean="0"/>
              <a:t>18/12/2025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B6C3DB5-4DF7-4FC3-A87C-A5E4505A736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783360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ZoneTexte 8">
            <a:extLst>
              <a:ext uri="{FF2B5EF4-FFF2-40B4-BE49-F238E27FC236}">
                <a16:creationId xmlns:a16="http://schemas.microsoft.com/office/drawing/2014/main" id="{47483BDB-2C3B-FB15-463E-6B442487923B}"/>
              </a:ext>
            </a:extLst>
          </p:cNvPr>
          <p:cNvSpPr txBox="1"/>
          <p:nvPr userDrawn="1"/>
        </p:nvSpPr>
        <p:spPr>
          <a:xfrm>
            <a:off x="39233" y="346141"/>
            <a:ext cx="84819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ym typeface="Webdings" panose="05030102010509060703" pitchFamily="18" charset="2"/>
              </a:rPr>
              <a:t></a:t>
            </a:r>
            <a:endParaRPr lang="fr-FR" sz="27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90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F84D00AC-F13E-D544-50A4-89C41700C1F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3" y="6497999"/>
            <a:ext cx="519622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18/12/2025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18/12/2025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18/12/2025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18/12/2025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18/12/2025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18/12/2025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18/12/2025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18/12/2025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18/12/2025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18/12/2025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18/12/2025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90AE3E4-DAD1-AAFC-9690-BFCCE3CC3A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9086422-6EB8-8923-3029-F2622CE60BF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grpSp>
        <p:nvGrpSpPr>
          <p:cNvPr id="4" name="Groupe 3">
            <a:extLst>
              <a:ext uri="{FF2B5EF4-FFF2-40B4-BE49-F238E27FC236}">
                <a16:creationId xmlns:a16="http://schemas.microsoft.com/office/drawing/2014/main" id="{A7840A61-F6A7-4728-2F16-6B86C1E28B78}"/>
              </a:ext>
            </a:extLst>
          </p:cNvPr>
          <p:cNvGrpSpPr/>
          <p:nvPr/>
        </p:nvGrpSpPr>
        <p:grpSpPr>
          <a:xfrm>
            <a:off x="0" y="330200"/>
            <a:ext cx="9144000" cy="6527800"/>
            <a:chOff x="0" y="330200"/>
            <a:chExt cx="9144000" cy="6527800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C14847CC-2EDE-B649-9CFD-8A235085E86B}"/>
                </a:ext>
              </a:extLst>
            </p:cNvPr>
            <p:cNvSpPr/>
            <p:nvPr/>
          </p:nvSpPr>
          <p:spPr>
            <a:xfrm>
              <a:off x="0" y="330200"/>
              <a:ext cx="9144000" cy="6527800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" name="ZoneTexte 5">
              <a:extLst>
                <a:ext uri="{FF2B5EF4-FFF2-40B4-BE49-F238E27FC236}">
                  <a16:creationId xmlns:a16="http://schemas.microsoft.com/office/drawing/2014/main" id="{3A127A7F-D636-DFB0-7DC1-51FB6B4CB87C}"/>
                </a:ext>
              </a:extLst>
            </p:cNvPr>
            <p:cNvSpPr txBox="1"/>
            <p:nvPr/>
          </p:nvSpPr>
          <p:spPr>
            <a:xfrm>
              <a:off x="2063749" y="3009900"/>
              <a:ext cx="5585279" cy="15081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  <a:p>
              <a:pPr marL="457200" marR="0" lvl="0" indent="-45720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Wingdings" panose="05000000000000000000" pitchFamily="2" charset="2"/>
                <a:buChar char="è"/>
                <a:tabLst/>
                <a:defRPr/>
              </a:pPr>
              <a:r>
                <a:rPr kumimoji="0" lang="fr-FR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Je résous des problèmes de durée.</a:t>
              </a:r>
            </a:p>
          </p:txBody>
        </p:sp>
        <p:pic>
          <p:nvPicPr>
            <p:cNvPr id="7" name="Image 6">
              <a:extLst>
                <a:ext uri="{FF2B5EF4-FFF2-40B4-BE49-F238E27FC236}">
                  <a16:creationId xmlns:a16="http://schemas.microsoft.com/office/drawing/2014/main" id="{C5D48AC3-9D0D-5DC5-FDAA-CFB541CE018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54425" y="571176"/>
              <a:ext cx="1835150" cy="126616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85473028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6861" y="348218"/>
            <a:ext cx="7886700" cy="526759"/>
          </a:xfrm>
        </p:spPr>
        <p:txBody>
          <a:bodyPr>
            <a:normAutofit fontScale="90000"/>
          </a:bodyPr>
          <a:lstStyle/>
          <a:p>
            <a:r>
              <a:rPr lang="fr-FR" dirty="0"/>
              <a:t>Problème.</a:t>
            </a:r>
          </a:p>
        </p:txBody>
      </p:sp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ECC9E826-D808-0EFF-8A4E-673DEE3449E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56BE22A7-1C82-A4B2-A076-90BF56BCB6C5}"/>
              </a:ext>
            </a:extLst>
          </p:cNvPr>
          <p:cNvSpPr txBox="1"/>
          <p:nvPr/>
        </p:nvSpPr>
        <p:spPr>
          <a:xfrm>
            <a:off x="459177" y="1158961"/>
            <a:ext cx="8066513" cy="175240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3200" kern="1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Le film commence à 20h15 et se termine à 23h00. </a:t>
            </a:r>
            <a:endParaRPr lang="fr-FR" sz="32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3200" b="1" kern="1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Combien de temps dure le film  ?</a:t>
            </a:r>
            <a:endParaRPr lang="fr-FR" sz="32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653808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6861" y="348218"/>
            <a:ext cx="7886700" cy="526759"/>
          </a:xfrm>
        </p:spPr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ECC9E826-D808-0EFF-8A4E-673DEE3449E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56BE22A7-1C82-A4B2-A076-90BF56BCB6C5}"/>
              </a:ext>
            </a:extLst>
          </p:cNvPr>
          <p:cNvSpPr txBox="1"/>
          <p:nvPr/>
        </p:nvSpPr>
        <p:spPr>
          <a:xfrm>
            <a:off x="459177" y="1158961"/>
            <a:ext cx="8066513" cy="175240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3200" kern="1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Le film commence à 20h15 et se termine à 23h00. </a:t>
            </a:r>
            <a:endParaRPr lang="fr-FR" sz="32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3200" b="1" kern="1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Combien de temps dure le film  ?</a:t>
            </a:r>
            <a:endParaRPr lang="fr-FR" sz="32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cxnSp>
        <p:nvCxnSpPr>
          <p:cNvPr id="3" name="Connecteur droit avec flèche 2">
            <a:extLst>
              <a:ext uri="{FF2B5EF4-FFF2-40B4-BE49-F238E27FC236}">
                <a16:creationId xmlns:a16="http://schemas.microsoft.com/office/drawing/2014/main" id="{36B33DD0-9B9A-27FB-5994-5CE748F931BE}"/>
              </a:ext>
            </a:extLst>
          </p:cNvPr>
          <p:cNvCxnSpPr/>
          <p:nvPr/>
        </p:nvCxnSpPr>
        <p:spPr>
          <a:xfrm flipV="1">
            <a:off x="707195" y="4443739"/>
            <a:ext cx="6679444" cy="0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Connecteur droit 3">
            <a:extLst>
              <a:ext uri="{FF2B5EF4-FFF2-40B4-BE49-F238E27FC236}">
                <a16:creationId xmlns:a16="http://schemas.microsoft.com/office/drawing/2014/main" id="{1A418895-52EF-8916-481D-00312FBC216F}"/>
              </a:ext>
            </a:extLst>
          </p:cNvPr>
          <p:cNvCxnSpPr/>
          <p:nvPr/>
        </p:nvCxnSpPr>
        <p:spPr>
          <a:xfrm>
            <a:off x="1405443" y="4241816"/>
            <a:ext cx="0" cy="403847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Connecteur droit 5">
            <a:extLst>
              <a:ext uri="{FF2B5EF4-FFF2-40B4-BE49-F238E27FC236}">
                <a16:creationId xmlns:a16="http://schemas.microsoft.com/office/drawing/2014/main" id="{46596A7A-87A0-EDE4-9B7F-028486600BAE}"/>
              </a:ext>
            </a:extLst>
          </p:cNvPr>
          <p:cNvCxnSpPr/>
          <p:nvPr/>
        </p:nvCxnSpPr>
        <p:spPr>
          <a:xfrm>
            <a:off x="6492097" y="4266375"/>
            <a:ext cx="0" cy="403847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Arc 7">
            <a:extLst>
              <a:ext uri="{FF2B5EF4-FFF2-40B4-BE49-F238E27FC236}">
                <a16:creationId xmlns:a16="http://schemas.microsoft.com/office/drawing/2014/main" id="{F16F9467-E3E4-70EF-CBDA-5D79510DEC1D}"/>
              </a:ext>
            </a:extLst>
          </p:cNvPr>
          <p:cNvSpPr/>
          <p:nvPr/>
        </p:nvSpPr>
        <p:spPr>
          <a:xfrm>
            <a:off x="1336234" y="3538747"/>
            <a:ext cx="5086647" cy="916205"/>
          </a:xfrm>
          <a:prstGeom prst="arc">
            <a:avLst>
              <a:gd name="adj1" fmla="val 10813024"/>
              <a:gd name="adj2" fmla="val 0"/>
            </a:avLst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 sz="3200"/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62661B44-699C-908E-3370-2D961E8B0F4F}"/>
              </a:ext>
            </a:extLst>
          </p:cNvPr>
          <p:cNvSpPr txBox="1"/>
          <p:nvPr/>
        </p:nvSpPr>
        <p:spPr>
          <a:xfrm>
            <a:off x="887968" y="4656875"/>
            <a:ext cx="128873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20h15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15367F53-1B75-9965-C207-BC5053C6C778}"/>
              </a:ext>
            </a:extLst>
          </p:cNvPr>
          <p:cNvSpPr txBox="1"/>
          <p:nvPr/>
        </p:nvSpPr>
        <p:spPr>
          <a:xfrm>
            <a:off x="6001300" y="4626381"/>
            <a:ext cx="128873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23h</a:t>
            </a:r>
          </a:p>
        </p:txBody>
      </p:sp>
      <p:cxnSp>
        <p:nvCxnSpPr>
          <p:cNvPr id="11" name="Connecteur droit 10">
            <a:extLst>
              <a:ext uri="{FF2B5EF4-FFF2-40B4-BE49-F238E27FC236}">
                <a16:creationId xmlns:a16="http://schemas.microsoft.com/office/drawing/2014/main" id="{CF873B61-97FD-86E7-C91E-867D645FA40D}"/>
              </a:ext>
            </a:extLst>
          </p:cNvPr>
          <p:cNvCxnSpPr/>
          <p:nvPr/>
        </p:nvCxnSpPr>
        <p:spPr>
          <a:xfrm>
            <a:off x="3353169" y="4210271"/>
            <a:ext cx="0" cy="403847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ZoneTexte 11">
            <a:extLst>
              <a:ext uri="{FF2B5EF4-FFF2-40B4-BE49-F238E27FC236}">
                <a16:creationId xmlns:a16="http://schemas.microsoft.com/office/drawing/2014/main" id="{AA15BDD5-0FA2-ED4D-DBA5-DE892491088D}"/>
              </a:ext>
            </a:extLst>
          </p:cNvPr>
          <p:cNvSpPr txBox="1"/>
          <p:nvPr/>
        </p:nvSpPr>
        <p:spPr>
          <a:xfrm>
            <a:off x="2891290" y="4560649"/>
            <a:ext cx="128873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>
                <a:solidFill>
                  <a:srgbClr val="0070C0"/>
                </a:solidFill>
              </a:rPr>
              <a:t>21h15</a:t>
            </a:r>
          </a:p>
        </p:txBody>
      </p:sp>
      <p:sp>
        <p:nvSpPr>
          <p:cNvPr id="13" name="Arc 12">
            <a:extLst>
              <a:ext uri="{FF2B5EF4-FFF2-40B4-BE49-F238E27FC236}">
                <a16:creationId xmlns:a16="http://schemas.microsoft.com/office/drawing/2014/main" id="{D33DDEEE-3626-6A7B-1BB4-BA2BDC89F4AC}"/>
              </a:ext>
            </a:extLst>
          </p:cNvPr>
          <p:cNvSpPr/>
          <p:nvPr/>
        </p:nvSpPr>
        <p:spPr>
          <a:xfrm>
            <a:off x="1416282" y="4019550"/>
            <a:ext cx="1944137" cy="637325"/>
          </a:xfrm>
          <a:prstGeom prst="arc">
            <a:avLst>
              <a:gd name="adj1" fmla="val 10813024"/>
              <a:gd name="adj2" fmla="val 0"/>
            </a:avLst>
          </a:prstGeom>
          <a:ln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 sz="3200"/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61F520AD-1BC5-7B2C-D524-DDEDD941391D}"/>
              </a:ext>
            </a:extLst>
          </p:cNvPr>
          <p:cNvSpPr txBox="1"/>
          <p:nvPr/>
        </p:nvSpPr>
        <p:spPr>
          <a:xfrm>
            <a:off x="2176707" y="3702141"/>
            <a:ext cx="12887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dirty="0">
                <a:solidFill>
                  <a:srgbClr val="0070C0"/>
                </a:solidFill>
              </a:rPr>
              <a:t>1h</a:t>
            </a:r>
          </a:p>
        </p:txBody>
      </p:sp>
      <p:sp>
        <p:nvSpPr>
          <p:cNvPr id="17" name="ZoneTexte 16">
            <a:extLst>
              <a:ext uri="{FF2B5EF4-FFF2-40B4-BE49-F238E27FC236}">
                <a16:creationId xmlns:a16="http://schemas.microsoft.com/office/drawing/2014/main" id="{10CC14B5-17CD-C3D0-0064-39CECA3AD0F9}"/>
              </a:ext>
            </a:extLst>
          </p:cNvPr>
          <p:cNvSpPr txBox="1"/>
          <p:nvPr/>
        </p:nvSpPr>
        <p:spPr>
          <a:xfrm>
            <a:off x="2086337" y="5406651"/>
            <a:ext cx="511742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0070C0"/>
                </a:solidFill>
              </a:rPr>
              <a:t>1 h + 1 h + 45 min = 2h 45</a:t>
            </a:r>
          </a:p>
        </p:txBody>
      </p:sp>
      <p:sp>
        <p:nvSpPr>
          <p:cNvPr id="19" name="ZoneTexte 18">
            <a:extLst>
              <a:ext uri="{FF2B5EF4-FFF2-40B4-BE49-F238E27FC236}">
                <a16:creationId xmlns:a16="http://schemas.microsoft.com/office/drawing/2014/main" id="{341F5FAE-1C0E-C780-6491-97CA1471D8C4}"/>
              </a:ext>
            </a:extLst>
          </p:cNvPr>
          <p:cNvSpPr txBox="1"/>
          <p:nvPr/>
        </p:nvSpPr>
        <p:spPr>
          <a:xfrm>
            <a:off x="3879557" y="3083173"/>
            <a:ext cx="3004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C00000"/>
                </a:solidFill>
              </a:rPr>
              <a:t>?</a:t>
            </a:r>
          </a:p>
        </p:txBody>
      </p:sp>
      <p:cxnSp>
        <p:nvCxnSpPr>
          <p:cNvPr id="22" name="Connecteur droit 21">
            <a:extLst>
              <a:ext uri="{FF2B5EF4-FFF2-40B4-BE49-F238E27FC236}">
                <a16:creationId xmlns:a16="http://schemas.microsoft.com/office/drawing/2014/main" id="{2C7F1C84-E054-3D67-1673-266FB478C2BF}"/>
              </a:ext>
            </a:extLst>
          </p:cNvPr>
          <p:cNvCxnSpPr/>
          <p:nvPr/>
        </p:nvCxnSpPr>
        <p:spPr>
          <a:xfrm>
            <a:off x="5227689" y="4215229"/>
            <a:ext cx="0" cy="403847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ZoneTexte 22">
            <a:extLst>
              <a:ext uri="{FF2B5EF4-FFF2-40B4-BE49-F238E27FC236}">
                <a16:creationId xmlns:a16="http://schemas.microsoft.com/office/drawing/2014/main" id="{772E84D8-18C4-39E8-2AE0-A346790A9A68}"/>
              </a:ext>
            </a:extLst>
          </p:cNvPr>
          <p:cNvSpPr txBox="1"/>
          <p:nvPr/>
        </p:nvSpPr>
        <p:spPr>
          <a:xfrm>
            <a:off x="4765810" y="4565607"/>
            <a:ext cx="128873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>
                <a:solidFill>
                  <a:srgbClr val="0070C0"/>
                </a:solidFill>
              </a:rPr>
              <a:t>22h15</a:t>
            </a:r>
          </a:p>
        </p:txBody>
      </p:sp>
      <p:sp>
        <p:nvSpPr>
          <p:cNvPr id="24" name="Arc 23">
            <a:extLst>
              <a:ext uri="{FF2B5EF4-FFF2-40B4-BE49-F238E27FC236}">
                <a16:creationId xmlns:a16="http://schemas.microsoft.com/office/drawing/2014/main" id="{8405E182-3F9A-85EC-6793-8F25B3978D84}"/>
              </a:ext>
            </a:extLst>
          </p:cNvPr>
          <p:cNvSpPr/>
          <p:nvPr/>
        </p:nvSpPr>
        <p:spPr>
          <a:xfrm>
            <a:off x="3353170" y="4003402"/>
            <a:ext cx="1828520" cy="637325"/>
          </a:xfrm>
          <a:prstGeom prst="arc">
            <a:avLst>
              <a:gd name="adj1" fmla="val 10813024"/>
              <a:gd name="adj2" fmla="val 0"/>
            </a:avLst>
          </a:prstGeom>
          <a:ln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 sz="3200"/>
          </a:p>
        </p:txBody>
      </p:sp>
      <p:sp>
        <p:nvSpPr>
          <p:cNvPr id="25" name="ZoneTexte 24">
            <a:extLst>
              <a:ext uri="{FF2B5EF4-FFF2-40B4-BE49-F238E27FC236}">
                <a16:creationId xmlns:a16="http://schemas.microsoft.com/office/drawing/2014/main" id="{C7C22A95-81C8-B704-19EB-5D3F205D9582}"/>
              </a:ext>
            </a:extLst>
          </p:cNvPr>
          <p:cNvSpPr txBox="1"/>
          <p:nvPr/>
        </p:nvSpPr>
        <p:spPr>
          <a:xfrm>
            <a:off x="4113595" y="3685993"/>
            <a:ext cx="12120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dirty="0">
                <a:solidFill>
                  <a:srgbClr val="0070C0"/>
                </a:solidFill>
              </a:rPr>
              <a:t>1h</a:t>
            </a:r>
          </a:p>
        </p:txBody>
      </p:sp>
      <p:sp>
        <p:nvSpPr>
          <p:cNvPr id="26" name="Arc 25">
            <a:extLst>
              <a:ext uri="{FF2B5EF4-FFF2-40B4-BE49-F238E27FC236}">
                <a16:creationId xmlns:a16="http://schemas.microsoft.com/office/drawing/2014/main" id="{C9238338-1D13-A928-263C-1D5275437B30}"/>
              </a:ext>
            </a:extLst>
          </p:cNvPr>
          <p:cNvSpPr/>
          <p:nvPr/>
        </p:nvSpPr>
        <p:spPr>
          <a:xfrm>
            <a:off x="5249390" y="3976793"/>
            <a:ext cx="1184329" cy="637325"/>
          </a:xfrm>
          <a:prstGeom prst="arc">
            <a:avLst>
              <a:gd name="adj1" fmla="val 10813024"/>
              <a:gd name="adj2" fmla="val 0"/>
            </a:avLst>
          </a:prstGeom>
          <a:ln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 sz="3200"/>
          </a:p>
        </p:txBody>
      </p:sp>
      <p:sp>
        <p:nvSpPr>
          <p:cNvPr id="27" name="ZoneTexte 26">
            <a:extLst>
              <a:ext uri="{FF2B5EF4-FFF2-40B4-BE49-F238E27FC236}">
                <a16:creationId xmlns:a16="http://schemas.microsoft.com/office/drawing/2014/main" id="{71B1EB44-AC38-8180-EBC0-1A7216080CEA}"/>
              </a:ext>
            </a:extLst>
          </p:cNvPr>
          <p:cNvSpPr txBox="1"/>
          <p:nvPr/>
        </p:nvSpPr>
        <p:spPr>
          <a:xfrm>
            <a:off x="5402333" y="3659384"/>
            <a:ext cx="13925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dirty="0">
                <a:solidFill>
                  <a:srgbClr val="0070C0"/>
                </a:solidFill>
              </a:rPr>
              <a:t>45 min</a:t>
            </a:r>
          </a:p>
        </p:txBody>
      </p:sp>
      <p:sp>
        <p:nvSpPr>
          <p:cNvPr id="28" name="ZoneTexte 27">
            <a:extLst>
              <a:ext uri="{FF2B5EF4-FFF2-40B4-BE49-F238E27FC236}">
                <a16:creationId xmlns:a16="http://schemas.microsoft.com/office/drawing/2014/main" id="{B0EBFF60-4F75-D1F5-C2B2-3704855F56FB}"/>
              </a:ext>
            </a:extLst>
          </p:cNvPr>
          <p:cNvSpPr txBox="1"/>
          <p:nvPr/>
        </p:nvSpPr>
        <p:spPr>
          <a:xfrm>
            <a:off x="2086337" y="6017643"/>
            <a:ext cx="511742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0070C0"/>
                </a:solidFill>
              </a:rPr>
              <a:t>Le film dure 2h 45.</a:t>
            </a:r>
          </a:p>
        </p:txBody>
      </p:sp>
    </p:spTree>
    <p:extLst>
      <p:ext uri="{BB962C8B-B14F-4D97-AF65-F5344CB8AC3E}">
        <p14:creationId xmlns:p14="http://schemas.microsoft.com/office/powerpoint/2010/main" val="35881113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2" grpId="0"/>
      <p:bldP spid="13" grpId="0" animBg="1"/>
      <p:bldP spid="14" grpId="0"/>
      <p:bldP spid="17" grpId="0"/>
      <p:bldP spid="19" grpId="0"/>
      <p:bldP spid="23" grpId="0"/>
      <p:bldP spid="24" grpId="0" animBg="1"/>
      <p:bldP spid="25" grpId="0"/>
      <p:bldP spid="26" grpId="0" animBg="1"/>
      <p:bldP spid="27" grpId="0"/>
      <p:bldP spid="2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6861" y="348218"/>
            <a:ext cx="7886700" cy="526759"/>
          </a:xfrm>
        </p:spPr>
        <p:txBody>
          <a:bodyPr>
            <a:normAutofit fontScale="90000"/>
          </a:bodyPr>
          <a:lstStyle/>
          <a:p>
            <a:r>
              <a:rPr lang="fr-FR" dirty="0"/>
              <a:t>Problème.</a:t>
            </a:r>
          </a:p>
        </p:txBody>
      </p:sp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ECC9E826-D808-0EFF-8A4E-673DEE3449E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56BE22A7-1C82-A4B2-A076-90BF56BCB6C5}"/>
              </a:ext>
            </a:extLst>
          </p:cNvPr>
          <p:cNvSpPr txBox="1"/>
          <p:nvPr/>
        </p:nvSpPr>
        <p:spPr>
          <a:xfrm>
            <a:off x="459177" y="1158961"/>
            <a:ext cx="8066513" cy="175240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3200" kern="1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Je monte dans le train à 13h35. Le voyage dure 2h20. </a:t>
            </a:r>
            <a:endParaRPr lang="fr-FR" sz="32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3200" b="1" kern="1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À quelle heure le train va-t-il arriver ?</a:t>
            </a:r>
            <a:endParaRPr lang="fr-FR" sz="32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2744995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6861" y="348218"/>
            <a:ext cx="7886700" cy="526759"/>
          </a:xfrm>
        </p:spPr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ECC9E826-D808-0EFF-8A4E-673DEE3449E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56BE22A7-1C82-A4B2-A076-90BF56BCB6C5}"/>
              </a:ext>
            </a:extLst>
          </p:cNvPr>
          <p:cNvSpPr txBox="1"/>
          <p:nvPr/>
        </p:nvSpPr>
        <p:spPr>
          <a:xfrm>
            <a:off x="459177" y="1158961"/>
            <a:ext cx="8066513" cy="175240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3200" kern="1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Je monte dans le train à 13h35. Le voyage dure 2h20. </a:t>
            </a:r>
            <a:endParaRPr lang="fr-FR" sz="32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3200" b="1" kern="1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À quelle heure le train va-t-il arriver ?</a:t>
            </a:r>
            <a:endParaRPr lang="fr-FR" sz="32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cxnSp>
        <p:nvCxnSpPr>
          <p:cNvPr id="3" name="Connecteur droit avec flèche 2">
            <a:extLst>
              <a:ext uri="{FF2B5EF4-FFF2-40B4-BE49-F238E27FC236}">
                <a16:creationId xmlns:a16="http://schemas.microsoft.com/office/drawing/2014/main" id="{36B33DD0-9B9A-27FB-5994-5CE748F931BE}"/>
              </a:ext>
            </a:extLst>
          </p:cNvPr>
          <p:cNvCxnSpPr/>
          <p:nvPr/>
        </p:nvCxnSpPr>
        <p:spPr>
          <a:xfrm flipV="1">
            <a:off x="707195" y="4443739"/>
            <a:ext cx="6679444" cy="0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Connecteur droit 3">
            <a:extLst>
              <a:ext uri="{FF2B5EF4-FFF2-40B4-BE49-F238E27FC236}">
                <a16:creationId xmlns:a16="http://schemas.microsoft.com/office/drawing/2014/main" id="{1A418895-52EF-8916-481D-00312FBC216F}"/>
              </a:ext>
            </a:extLst>
          </p:cNvPr>
          <p:cNvCxnSpPr/>
          <p:nvPr/>
        </p:nvCxnSpPr>
        <p:spPr>
          <a:xfrm>
            <a:off x="1405443" y="4241816"/>
            <a:ext cx="0" cy="403847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Connecteur droit 5">
            <a:extLst>
              <a:ext uri="{FF2B5EF4-FFF2-40B4-BE49-F238E27FC236}">
                <a16:creationId xmlns:a16="http://schemas.microsoft.com/office/drawing/2014/main" id="{46596A7A-87A0-EDE4-9B7F-028486600BAE}"/>
              </a:ext>
            </a:extLst>
          </p:cNvPr>
          <p:cNvCxnSpPr/>
          <p:nvPr/>
        </p:nvCxnSpPr>
        <p:spPr>
          <a:xfrm>
            <a:off x="6492097" y="4266375"/>
            <a:ext cx="0" cy="403847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Arc 7">
            <a:extLst>
              <a:ext uri="{FF2B5EF4-FFF2-40B4-BE49-F238E27FC236}">
                <a16:creationId xmlns:a16="http://schemas.microsoft.com/office/drawing/2014/main" id="{F16F9467-E3E4-70EF-CBDA-5D79510DEC1D}"/>
              </a:ext>
            </a:extLst>
          </p:cNvPr>
          <p:cNvSpPr/>
          <p:nvPr/>
        </p:nvSpPr>
        <p:spPr>
          <a:xfrm>
            <a:off x="1336234" y="3538747"/>
            <a:ext cx="5086647" cy="916205"/>
          </a:xfrm>
          <a:prstGeom prst="arc">
            <a:avLst>
              <a:gd name="adj1" fmla="val 10813024"/>
              <a:gd name="adj2" fmla="val 0"/>
            </a:avLst>
          </a:prstGeom>
          <a:ln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 sz="3200"/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62661B44-699C-908E-3370-2D961E8B0F4F}"/>
              </a:ext>
            </a:extLst>
          </p:cNvPr>
          <p:cNvSpPr txBox="1"/>
          <p:nvPr/>
        </p:nvSpPr>
        <p:spPr>
          <a:xfrm>
            <a:off x="887968" y="4656875"/>
            <a:ext cx="128873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13h35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15367F53-1B75-9965-C207-BC5053C6C778}"/>
              </a:ext>
            </a:extLst>
          </p:cNvPr>
          <p:cNvSpPr txBox="1"/>
          <p:nvPr/>
        </p:nvSpPr>
        <p:spPr>
          <a:xfrm>
            <a:off x="6263237" y="4640619"/>
            <a:ext cx="128873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 </a:t>
            </a:r>
            <a:r>
              <a:rPr lang="fr-FR" sz="2800" dirty="0">
                <a:solidFill>
                  <a:srgbClr val="C00000"/>
                </a:solidFill>
              </a:rPr>
              <a:t>?</a:t>
            </a:r>
            <a:endParaRPr lang="fr-FR" sz="2400" dirty="0">
              <a:solidFill>
                <a:srgbClr val="C00000"/>
              </a:solidFill>
            </a:endParaRPr>
          </a:p>
        </p:txBody>
      </p:sp>
      <p:cxnSp>
        <p:nvCxnSpPr>
          <p:cNvPr id="11" name="Connecteur droit 10">
            <a:extLst>
              <a:ext uri="{FF2B5EF4-FFF2-40B4-BE49-F238E27FC236}">
                <a16:creationId xmlns:a16="http://schemas.microsoft.com/office/drawing/2014/main" id="{CF873B61-97FD-86E7-C91E-867D645FA40D}"/>
              </a:ext>
            </a:extLst>
          </p:cNvPr>
          <p:cNvCxnSpPr/>
          <p:nvPr/>
        </p:nvCxnSpPr>
        <p:spPr>
          <a:xfrm>
            <a:off x="5142185" y="4191130"/>
            <a:ext cx="0" cy="403847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ZoneTexte 11">
            <a:extLst>
              <a:ext uri="{FF2B5EF4-FFF2-40B4-BE49-F238E27FC236}">
                <a16:creationId xmlns:a16="http://schemas.microsoft.com/office/drawing/2014/main" id="{AA15BDD5-0FA2-ED4D-DBA5-DE892491088D}"/>
              </a:ext>
            </a:extLst>
          </p:cNvPr>
          <p:cNvSpPr txBox="1"/>
          <p:nvPr/>
        </p:nvSpPr>
        <p:spPr>
          <a:xfrm>
            <a:off x="3964026" y="4621194"/>
            <a:ext cx="128873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>
                <a:solidFill>
                  <a:srgbClr val="0070C0"/>
                </a:solidFill>
              </a:rPr>
              <a:t>15h35</a:t>
            </a:r>
          </a:p>
        </p:txBody>
      </p:sp>
      <p:sp>
        <p:nvSpPr>
          <p:cNvPr id="13" name="Arc 12">
            <a:extLst>
              <a:ext uri="{FF2B5EF4-FFF2-40B4-BE49-F238E27FC236}">
                <a16:creationId xmlns:a16="http://schemas.microsoft.com/office/drawing/2014/main" id="{D33DDEEE-3626-6A7B-1BB4-BA2BDC89F4AC}"/>
              </a:ext>
            </a:extLst>
          </p:cNvPr>
          <p:cNvSpPr/>
          <p:nvPr/>
        </p:nvSpPr>
        <p:spPr>
          <a:xfrm>
            <a:off x="1416282" y="4019551"/>
            <a:ext cx="3679700" cy="435402"/>
          </a:xfrm>
          <a:prstGeom prst="arc">
            <a:avLst>
              <a:gd name="adj1" fmla="val 10813024"/>
              <a:gd name="adj2" fmla="val 0"/>
            </a:avLst>
          </a:prstGeom>
          <a:ln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 sz="3200"/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61F520AD-1BC5-7B2C-D524-DDEDD941391D}"/>
              </a:ext>
            </a:extLst>
          </p:cNvPr>
          <p:cNvSpPr txBox="1"/>
          <p:nvPr/>
        </p:nvSpPr>
        <p:spPr>
          <a:xfrm>
            <a:off x="3043203" y="3684572"/>
            <a:ext cx="12887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dirty="0">
                <a:solidFill>
                  <a:srgbClr val="0070C0"/>
                </a:solidFill>
              </a:rPr>
              <a:t>2h</a:t>
            </a:r>
          </a:p>
        </p:txBody>
      </p:sp>
      <p:sp>
        <p:nvSpPr>
          <p:cNvPr id="19" name="ZoneTexte 18">
            <a:extLst>
              <a:ext uri="{FF2B5EF4-FFF2-40B4-BE49-F238E27FC236}">
                <a16:creationId xmlns:a16="http://schemas.microsoft.com/office/drawing/2014/main" id="{341F5FAE-1C0E-C780-6491-97CA1471D8C4}"/>
              </a:ext>
            </a:extLst>
          </p:cNvPr>
          <p:cNvSpPr txBox="1"/>
          <p:nvPr/>
        </p:nvSpPr>
        <p:spPr>
          <a:xfrm>
            <a:off x="3155657" y="3035665"/>
            <a:ext cx="12714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00B050"/>
                </a:solidFill>
              </a:rPr>
              <a:t>2h 20</a:t>
            </a:r>
          </a:p>
        </p:txBody>
      </p:sp>
      <p:sp>
        <p:nvSpPr>
          <p:cNvPr id="24" name="Arc 23">
            <a:extLst>
              <a:ext uri="{FF2B5EF4-FFF2-40B4-BE49-F238E27FC236}">
                <a16:creationId xmlns:a16="http://schemas.microsoft.com/office/drawing/2014/main" id="{8405E182-3F9A-85EC-6793-8F25B3978D84}"/>
              </a:ext>
            </a:extLst>
          </p:cNvPr>
          <p:cNvSpPr/>
          <p:nvPr/>
        </p:nvSpPr>
        <p:spPr>
          <a:xfrm>
            <a:off x="5252765" y="4019550"/>
            <a:ext cx="1193132" cy="575427"/>
          </a:xfrm>
          <a:prstGeom prst="arc">
            <a:avLst>
              <a:gd name="adj1" fmla="val 10813024"/>
              <a:gd name="adj2" fmla="val 0"/>
            </a:avLst>
          </a:prstGeom>
          <a:ln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 sz="3200"/>
          </a:p>
        </p:txBody>
      </p:sp>
      <p:sp>
        <p:nvSpPr>
          <p:cNvPr id="25" name="ZoneTexte 24">
            <a:extLst>
              <a:ext uri="{FF2B5EF4-FFF2-40B4-BE49-F238E27FC236}">
                <a16:creationId xmlns:a16="http://schemas.microsoft.com/office/drawing/2014/main" id="{C7C22A95-81C8-B704-19EB-5D3F205D9582}"/>
              </a:ext>
            </a:extLst>
          </p:cNvPr>
          <p:cNvSpPr txBox="1"/>
          <p:nvPr/>
        </p:nvSpPr>
        <p:spPr>
          <a:xfrm>
            <a:off x="5290831" y="3689591"/>
            <a:ext cx="12120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dirty="0">
                <a:solidFill>
                  <a:srgbClr val="0070C0"/>
                </a:solidFill>
              </a:rPr>
              <a:t>20 min</a:t>
            </a:r>
          </a:p>
        </p:txBody>
      </p:sp>
      <p:sp>
        <p:nvSpPr>
          <p:cNvPr id="28" name="ZoneTexte 27">
            <a:extLst>
              <a:ext uri="{FF2B5EF4-FFF2-40B4-BE49-F238E27FC236}">
                <a16:creationId xmlns:a16="http://schemas.microsoft.com/office/drawing/2014/main" id="{B0EBFF60-4F75-D1F5-C2B2-3704855F56FB}"/>
              </a:ext>
            </a:extLst>
          </p:cNvPr>
          <p:cNvSpPr txBox="1"/>
          <p:nvPr/>
        </p:nvSpPr>
        <p:spPr>
          <a:xfrm>
            <a:off x="2086337" y="6017643"/>
            <a:ext cx="511742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0070C0"/>
                </a:solidFill>
              </a:rPr>
              <a:t>Le train va arriver à 15h55.</a:t>
            </a: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544B3D66-2BE6-0AF7-0A5D-243BA9E6E555}"/>
              </a:ext>
            </a:extLst>
          </p:cNvPr>
          <p:cNvSpPr txBox="1"/>
          <p:nvPr/>
        </p:nvSpPr>
        <p:spPr>
          <a:xfrm>
            <a:off x="5915019" y="4617530"/>
            <a:ext cx="1288739" cy="5232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2400" dirty="0"/>
              <a:t> </a:t>
            </a:r>
            <a:r>
              <a:rPr lang="fr-FR" sz="2800" dirty="0">
                <a:solidFill>
                  <a:srgbClr val="C00000"/>
                </a:solidFill>
              </a:rPr>
              <a:t>15h 55</a:t>
            </a:r>
            <a:endParaRPr lang="fr-FR" sz="24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71568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2" grpId="0"/>
      <p:bldP spid="13" grpId="0" animBg="1"/>
      <p:bldP spid="14" grpId="0"/>
      <p:bldP spid="19" grpId="0"/>
      <p:bldP spid="24" grpId="0" animBg="1"/>
      <p:bldP spid="25" grpId="0"/>
      <p:bldP spid="28" grpId="0"/>
      <p:bldP spid="15" grpId="0" animBg="1"/>
    </p:bld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0</TotalTime>
  <Words>136</Words>
  <Application>Microsoft Office PowerPoint</Application>
  <PresentationFormat>Affichage à l'écran (4:3)</PresentationFormat>
  <Paragraphs>32</Paragraphs>
  <Slides>5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5</vt:i4>
      </vt:variant>
    </vt:vector>
  </HeadingPairs>
  <TitlesOfParts>
    <vt:vector size="11" baseType="lpstr">
      <vt:lpstr>Arial</vt:lpstr>
      <vt:lpstr>Calibri</vt:lpstr>
      <vt:lpstr>Calibri Light</vt:lpstr>
      <vt:lpstr>Webdings</vt:lpstr>
      <vt:lpstr>Wingdings</vt:lpstr>
      <vt:lpstr>Thème Office</vt:lpstr>
      <vt:lpstr>Présentation PowerPoint</vt:lpstr>
      <vt:lpstr>Problème.</vt:lpstr>
      <vt:lpstr>Correction</vt:lpstr>
      <vt:lpstr>Problème.</vt:lpstr>
      <vt:lpstr>Correction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Nicolas Pinel</cp:lastModifiedBy>
  <cp:revision>56</cp:revision>
  <dcterms:created xsi:type="dcterms:W3CDTF">2023-02-07T14:55:57Z</dcterms:created>
  <dcterms:modified xsi:type="dcterms:W3CDTF">2025-12-18T13:38:18Z</dcterms:modified>
</cp:coreProperties>
</file>