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87" r:id="rId2"/>
    <p:sldId id="288" r:id="rId3"/>
    <p:sldId id="289" r:id="rId4"/>
    <p:sldId id="290" r:id="rId5"/>
    <p:sldId id="279" r:id="rId6"/>
    <p:sldId id="291" r:id="rId7"/>
    <p:sldId id="292" r:id="rId8"/>
    <p:sldId id="28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7" d="100"/>
          <a:sy n="77" d="100"/>
        </p:scale>
        <p:origin x="8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EA30ED-C9D4-B004-83D8-3AAD517A5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1FC7D6-AFB6-53BA-211A-1EE0F0160B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278D3202-6DCC-FB1B-3011-AA4BB0BD89EE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F1F8592-BC49-95C4-16D4-073867D3B591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FD1E88-636F-A4E2-1DB5-B6D037ED852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EE51EBF-C6BE-E021-A583-C220274EC1C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pose et j’effectue des opérations à trous.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E9B650B-8BC0-B337-F581-8151A7940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6500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l’addition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817130" y="2308481"/>
            <a:ext cx="2804356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5 + 6 = 11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C65CBE7-00A3-0F8D-B3A0-9F26B4774D65}"/>
              </a:ext>
            </a:extLst>
          </p:cNvPr>
          <p:cNvSpPr txBox="1"/>
          <p:nvPr/>
        </p:nvSpPr>
        <p:spPr>
          <a:xfrm>
            <a:off x="3491784" y="1748781"/>
            <a:ext cx="6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2191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l’addition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9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3283270" y="202724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300353" y="2333556"/>
            <a:ext cx="3610099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C00000"/>
                </a:solidFill>
              </a:rPr>
              <a:t>1 + 6 + 2 = 9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2DDFA15-8197-C1F7-EE25-08A0D54EAEFA}"/>
              </a:ext>
            </a:extLst>
          </p:cNvPr>
          <p:cNvSpPr txBox="1"/>
          <p:nvPr/>
        </p:nvSpPr>
        <p:spPr>
          <a:xfrm>
            <a:off x="3491784" y="1748781"/>
            <a:ext cx="6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1457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/>
          </a:bodyPr>
          <a:lstStyle/>
          <a:p>
            <a:r>
              <a:rPr lang="fr-FR" dirty="0"/>
              <a:t>Résultat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1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la soustraction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900752" y="2013765"/>
            <a:ext cx="2562809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…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la soustraction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599471" y="2262581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14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…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EA0D6-992B-3BCA-4AE4-E73A5AB09FB8}"/>
              </a:ext>
            </a:extLst>
          </p:cNvPr>
          <p:cNvSpPr/>
          <p:nvPr/>
        </p:nvSpPr>
        <p:spPr>
          <a:xfrm>
            <a:off x="3799412" y="209127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0070C0"/>
                </a:solidFill>
              </a:rPr>
              <a:t>1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D73C92-BAF4-597F-9F91-2C7EFD94FDB0}"/>
              </a:ext>
            </a:extLst>
          </p:cNvPr>
          <p:cNvSpPr/>
          <p:nvPr/>
        </p:nvSpPr>
        <p:spPr>
          <a:xfrm>
            <a:off x="3028598" y="2084294"/>
            <a:ext cx="1031773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trike="sngStrike" dirty="0">
                <a:solidFill>
                  <a:srgbClr val="C00000"/>
                </a:solidFill>
              </a:rPr>
              <a:t>9</a:t>
            </a:r>
            <a:r>
              <a:rPr lang="fr-FR" sz="44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73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la soustraction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599471" y="2262581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14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7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EA0D6-992B-3BCA-4AE4-E73A5AB09FB8}"/>
              </a:ext>
            </a:extLst>
          </p:cNvPr>
          <p:cNvSpPr/>
          <p:nvPr/>
        </p:nvSpPr>
        <p:spPr>
          <a:xfrm>
            <a:off x="3799412" y="209127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0070C0"/>
                </a:solidFill>
              </a:rPr>
              <a:t>1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D73C92-BAF4-597F-9F91-2C7EFD94FDB0}"/>
              </a:ext>
            </a:extLst>
          </p:cNvPr>
          <p:cNvSpPr/>
          <p:nvPr/>
        </p:nvSpPr>
        <p:spPr>
          <a:xfrm>
            <a:off x="3028598" y="2084294"/>
            <a:ext cx="1031773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trike="sngStrike" dirty="0">
                <a:solidFill>
                  <a:srgbClr val="C00000"/>
                </a:solidFill>
              </a:rPr>
              <a:t>9</a:t>
            </a:r>
            <a:r>
              <a:rPr lang="fr-FR" sz="44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895BB4-0EE0-3B08-491F-B8881A2625C1}"/>
              </a:ext>
            </a:extLst>
          </p:cNvPr>
          <p:cNvSpPr/>
          <p:nvPr/>
        </p:nvSpPr>
        <p:spPr>
          <a:xfrm>
            <a:off x="4080959" y="290207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9B7F8E52-ADA3-ED2B-CC16-010D4C903C14}"/>
              </a:ext>
            </a:extLst>
          </p:cNvPr>
          <p:cNvSpPr/>
          <p:nvPr/>
        </p:nvSpPr>
        <p:spPr>
          <a:xfrm>
            <a:off x="5560952" y="3203804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C00000"/>
                </a:solidFill>
              </a:rPr>
              <a:t>8 − … = 5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AF653A-9638-461D-7D44-B04FE5BA8E64}"/>
              </a:ext>
            </a:extLst>
          </p:cNvPr>
          <p:cNvSpPr/>
          <p:nvPr/>
        </p:nvSpPr>
        <p:spPr>
          <a:xfrm>
            <a:off x="3349006" y="289062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3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8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5">
            <a:extLst>
              <a:ext uri="{FF2B5EF4-FFF2-40B4-BE49-F238E27FC236}">
                <a16:creationId xmlns:a16="http://schemas.microsoft.com/office/drawing/2014/main" id="{EF4800F5-6767-C58E-FC5E-2C76B660D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9244"/>
              </p:ext>
            </p:extLst>
          </p:nvPr>
        </p:nvGraphicFramePr>
        <p:xfrm>
          <a:off x="122711" y="409861"/>
          <a:ext cx="8835243" cy="6145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743517">
                <a:tc>
                  <a:txBody>
                    <a:bodyPr/>
                    <a:lstStyle/>
                    <a:p>
                      <a:pPr algn="ctr"/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 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54018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13" name="ZoneTexte 12">
            <a:extLst>
              <a:ext uri="{FF2B5EF4-FFF2-40B4-BE49-F238E27FC236}">
                <a16:creationId xmlns:a16="http://schemas.microsoft.com/office/drawing/2014/main" id="{314DE617-3DE2-D3FE-3BAF-E7783199F90C}"/>
              </a:ext>
            </a:extLst>
          </p:cNvPr>
          <p:cNvSpPr txBox="1"/>
          <p:nvPr/>
        </p:nvSpPr>
        <p:spPr>
          <a:xfrm>
            <a:off x="253339" y="479154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C</a:t>
            </a:r>
            <a:r>
              <a:rPr lang="fr-FR" sz="2400" dirty="0"/>
              <a:t> 788 +… = 3489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1A52D6-FCD6-12DD-EBF1-808BCCB638FB}"/>
              </a:ext>
            </a:extLst>
          </p:cNvPr>
          <p:cNvSpPr txBox="1"/>
          <p:nvPr/>
        </p:nvSpPr>
        <p:spPr>
          <a:xfrm>
            <a:off x="3220191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D</a:t>
            </a:r>
            <a:r>
              <a:rPr lang="fr-FR" sz="2400" dirty="0"/>
              <a:t> 485 − … = 123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27A33C0-7C95-E334-EE54-5C4BCC81F760}"/>
              </a:ext>
            </a:extLst>
          </p:cNvPr>
          <p:cNvSpPr txBox="1"/>
          <p:nvPr/>
        </p:nvSpPr>
        <p:spPr>
          <a:xfrm>
            <a:off x="3241963" y="3026655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E</a:t>
            </a:r>
            <a:r>
              <a:rPr lang="fr-FR" sz="2400" dirty="0"/>
              <a:t> 684 − … = 359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625F55-71A0-93CD-0993-90CB3C7ED89C}"/>
              </a:ext>
            </a:extLst>
          </p:cNvPr>
          <p:cNvSpPr txBox="1"/>
          <p:nvPr/>
        </p:nvSpPr>
        <p:spPr>
          <a:xfrm>
            <a:off x="3273631" y="479848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F</a:t>
            </a:r>
            <a:r>
              <a:rPr lang="fr-FR" sz="2400" dirty="0"/>
              <a:t> 966 − … = 449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7CA858E-FF13-3AB0-7DBA-7135EBE0FF5B}"/>
              </a:ext>
            </a:extLst>
          </p:cNvPr>
          <p:cNvSpPr txBox="1"/>
          <p:nvPr/>
        </p:nvSpPr>
        <p:spPr>
          <a:xfrm>
            <a:off x="6214752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G</a:t>
            </a:r>
            <a:r>
              <a:rPr lang="fr-FR" sz="2400" dirty="0"/>
              <a:t> 34 ×… = 170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CFAA568-C283-217B-993F-291845D3C066}"/>
              </a:ext>
            </a:extLst>
          </p:cNvPr>
          <p:cNvSpPr txBox="1"/>
          <p:nvPr/>
        </p:nvSpPr>
        <p:spPr>
          <a:xfrm>
            <a:off x="6258296" y="3041793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H</a:t>
            </a:r>
            <a:r>
              <a:rPr lang="fr-FR" sz="2400" dirty="0"/>
              <a:t> 26 ×… = 156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79C6E4C-9C79-F245-E822-B82F2C00D023}"/>
              </a:ext>
            </a:extLst>
          </p:cNvPr>
          <p:cNvSpPr txBox="1"/>
          <p:nvPr/>
        </p:nvSpPr>
        <p:spPr>
          <a:xfrm>
            <a:off x="6293923" y="479154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fr-FR" sz="2400" dirty="0"/>
              <a:t> 48 ×… = 384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6EDEF08-78BF-9CD7-64F8-5FC412376260}"/>
              </a:ext>
            </a:extLst>
          </p:cNvPr>
          <p:cNvSpPr txBox="1"/>
          <p:nvPr/>
        </p:nvSpPr>
        <p:spPr>
          <a:xfrm>
            <a:off x="225630" y="124788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A</a:t>
            </a:r>
            <a:r>
              <a:rPr lang="fr-FR" sz="2400" dirty="0"/>
              <a:t> 193 +… = 124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1D494D8-3ED4-55CE-7D5B-7E6CD907C7BD}"/>
              </a:ext>
            </a:extLst>
          </p:cNvPr>
          <p:cNvSpPr txBox="1"/>
          <p:nvPr/>
        </p:nvSpPr>
        <p:spPr>
          <a:xfrm>
            <a:off x="225630" y="301971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B</a:t>
            </a:r>
            <a:r>
              <a:rPr lang="fr-FR" sz="2400" dirty="0"/>
              <a:t> 376 +… = 258 </a:t>
            </a:r>
          </a:p>
        </p:txBody>
      </p:sp>
    </p:spTree>
    <p:extLst>
      <p:ext uri="{BB962C8B-B14F-4D97-AF65-F5344CB8AC3E}">
        <p14:creationId xmlns:p14="http://schemas.microsoft.com/office/powerpoint/2010/main" val="23141727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221</Words>
  <Application>Microsoft Office PowerPoint</Application>
  <PresentationFormat>Affichage à l'écran (4:3)</PresentationFormat>
  <Paragraphs>91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Verdana</vt:lpstr>
      <vt:lpstr>Webdings</vt:lpstr>
      <vt:lpstr>Wingdings</vt:lpstr>
      <vt:lpstr>Thème Office</vt:lpstr>
      <vt:lpstr>Présentation PowerPoint</vt:lpstr>
      <vt:lpstr>Cherche le nombre qui manque pour que l’addition soit juste. </vt:lpstr>
      <vt:lpstr>Cherche le nombre qui manque pour que l’addition soit juste. </vt:lpstr>
      <vt:lpstr>Résultat</vt:lpstr>
      <vt:lpstr>Cherche le nombre qui manque pour que la soustraction soit juste. </vt:lpstr>
      <vt:lpstr>Cherche le nombre qui manque pour que la soustraction soit juste. </vt:lpstr>
      <vt:lpstr>Cherche le nombre qui manque pour que la soustraction soit juste.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68</cp:revision>
  <dcterms:created xsi:type="dcterms:W3CDTF">2023-02-07T14:55:57Z</dcterms:created>
  <dcterms:modified xsi:type="dcterms:W3CDTF">2025-12-31T07:11:14Z</dcterms:modified>
</cp:coreProperties>
</file>