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80" r:id="rId2"/>
    <p:sldId id="279" r:id="rId3"/>
    <p:sldId id="281" r:id="rId4"/>
    <p:sldId id="289" r:id="rId5"/>
    <p:sldId id="282" r:id="rId6"/>
    <p:sldId id="290" r:id="rId7"/>
    <p:sldId id="283" r:id="rId8"/>
    <p:sldId id="291" r:id="rId9"/>
    <p:sldId id="284" r:id="rId10"/>
    <p:sldId id="288" r:id="rId11"/>
    <p:sldId id="285" r:id="rId12"/>
    <p:sldId id="287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compare le périmètre de figures avec </a:t>
            </a: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compas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D3877C62-D233-DEDA-5F1A-49B5101B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33" y="3580825"/>
            <a:ext cx="2559713" cy="1268529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0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ccolade ouvrante 8">
            <a:extLst>
              <a:ext uri="{FF2B5EF4-FFF2-40B4-BE49-F238E27FC236}">
                <a16:creationId xmlns:a16="http://schemas.microsoft.com/office/drawing/2014/main" id="{1EBF9E92-FBB4-93B9-CA56-A932F8F5760F}"/>
              </a:ext>
            </a:extLst>
          </p:cNvPr>
          <p:cNvSpPr/>
          <p:nvPr/>
        </p:nvSpPr>
        <p:spPr>
          <a:xfrm rot="16200000">
            <a:off x="3970105" y="1594684"/>
            <a:ext cx="569363" cy="7364722"/>
          </a:xfrm>
          <a:prstGeom prst="leftBrace">
            <a:avLst>
              <a:gd name="adj1" fmla="val 5852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3BADF83-10F1-C723-5242-9B7046627916}"/>
              </a:ext>
            </a:extLst>
          </p:cNvPr>
          <p:cNvSpPr txBox="1"/>
          <p:nvPr/>
        </p:nvSpPr>
        <p:spPr>
          <a:xfrm>
            <a:off x="2307874" y="5704735"/>
            <a:ext cx="410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Périmètre de la figure bleue</a:t>
            </a:r>
          </a:p>
        </p:txBody>
      </p:sp>
    </p:spTree>
    <p:extLst>
      <p:ext uri="{BB962C8B-B14F-4D97-AF65-F5344CB8AC3E}">
        <p14:creationId xmlns:p14="http://schemas.microsoft.com/office/powerpoint/2010/main" val="23008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9AFAF9E-985F-CCB7-5935-DC1865C70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6715">
            <a:off x="3580517" y="2471148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74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F3D848-B178-8C2C-E5A4-26F2AB4DE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" y="3569315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AEBBFFA-BDD1-1830-3B58-30C052784419}"/>
              </a:ext>
            </a:extLst>
          </p:cNvPr>
          <p:cNvCxnSpPr/>
          <p:nvPr/>
        </p:nvCxnSpPr>
        <p:spPr>
          <a:xfrm flipV="1">
            <a:off x="1974359" y="4756547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1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00" y="460986"/>
            <a:ext cx="2972413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3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6BC53B4-A6BE-FB25-6398-6C9A7E878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960" y="3332578"/>
            <a:ext cx="3041411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2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6883">
            <a:off x="2824366" y="1587826"/>
            <a:ext cx="2621964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28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3C4DC78-FE0D-BBF8-1A59-C2A9EEFCC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82" y="3326780"/>
            <a:ext cx="2621964" cy="1507576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13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539" y="905200"/>
            <a:ext cx="4770116" cy="2442893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83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710FEC-ACC5-EB3F-D96D-EB0C2C6D8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71" y="2406461"/>
            <a:ext cx="4770116" cy="2442893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80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52427">
            <a:off x="-671411" y="1827471"/>
            <a:ext cx="2559713" cy="1268529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7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159</Words>
  <Application>Microsoft Office PowerPoint</Application>
  <PresentationFormat>Affichage à l'écran (4:3)</PresentationFormat>
  <Paragraphs>15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90</cp:revision>
  <dcterms:created xsi:type="dcterms:W3CDTF">2023-02-07T14:55:57Z</dcterms:created>
  <dcterms:modified xsi:type="dcterms:W3CDTF">2026-01-04T10:49:49Z</dcterms:modified>
</cp:coreProperties>
</file>