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38" r:id="rId2"/>
    <p:sldId id="304" r:id="rId3"/>
    <p:sldId id="33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-9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 à main levée.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451" y="1486442"/>
            <a:ext cx="6229742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à main levée.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D92EB62-D83C-91EC-F6B0-EDDAE915850D}"/>
              </a:ext>
            </a:extLst>
          </p:cNvPr>
          <p:cNvCxnSpPr/>
          <p:nvPr/>
        </p:nvCxnSpPr>
        <p:spPr>
          <a:xfrm>
            <a:off x="3743671" y="253475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226A95-2D3F-EF7A-5821-439895FB8208}"/>
              </a:ext>
            </a:extLst>
          </p:cNvPr>
          <p:cNvCxnSpPr/>
          <p:nvPr/>
        </p:nvCxnSpPr>
        <p:spPr>
          <a:xfrm>
            <a:off x="2322234" y="395588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DB9345F-2371-C3A7-31AA-48781A8A0C79}"/>
              </a:ext>
            </a:extLst>
          </p:cNvPr>
          <p:cNvCxnSpPr>
            <a:cxnSpLocks/>
          </p:cNvCxnSpPr>
          <p:nvPr/>
        </p:nvCxnSpPr>
        <p:spPr>
          <a:xfrm>
            <a:off x="2322234" y="489695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D872A0A-08E9-C2D9-7937-169738F41DBC}"/>
              </a:ext>
            </a:extLst>
          </p:cNvPr>
          <p:cNvCxnSpPr>
            <a:cxnSpLocks/>
          </p:cNvCxnSpPr>
          <p:nvPr/>
        </p:nvCxnSpPr>
        <p:spPr>
          <a:xfrm>
            <a:off x="3743671" y="2534756"/>
            <a:ext cx="0" cy="14371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40010D4-3E75-B914-92FD-59380E0470AC}"/>
              </a:ext>
            </a:extLst>
          </p:cNvPr>
          <p:cNvCxnSpPr>
            <a:cxnSpLocks/>
          </p:cNvCxnSpPr>
          <p:nvPr/>
        </p:nvCxnSpPr>
        <p:spPr>
          <a:xfrm>
            <a:off x="5165108" y="2518718"/>
            <a:ext cx="0" cy="2378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F677BE5-5CC2-CD76-BA30-76A957711230}"/>
              </a:ext>
            </a:extLst>
          </p:cNvPr>
          <p:cNvCxnSpPr>
            <a:cxnSpLocks/>
          </p:cNvCxnSpPr>
          <p:nvPr/>
        </p:nvCxnSpPr>
        <p:spPr>
          <a:xfrm>
            <a:off x="2344011" y="3934931"/>
            <a:ext cx="0" cy="979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re 1">
            <a:extLst>
              <a:ext uri="{FF2B5EF4-FFF2-40B4-BE49-F238E27FC236}">
                <a16:creationId xmlns:a16="http://schemas.microsoft.com/office/drawing/2014/main" id="{A45E0ADE-D4F0-78FF-B90E-40D7501AF9C2}"/>
              </a:ext>
            </a:extLst>
          </p:cNvPr>
          <p:cNvSpPr txBox="1">
            <a:spLocks/>
          </p:cNvSpPr>
          <p:nvPr/>
        </p:nvSpPr>
        <p:spPr>
          <a:xfrm>
            <a:off x="1305451" y="5384775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451" y="1486442"/>
            <a:ext cx="6229742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à main levée.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D92EB62-D83C-91EC-F6B0-EDDAE915850D}"/>
              </a:ext>
            </a:extLst>
          </p:cNvPr>
          <p:cNvCxnSpPr/>
          <p:nvPr/>
        </p:nvCxnSpPr>
        <p:spPr>
          <a:xfrm>
            <a:off x="3743671" y="253475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226A95-2D3F-EF7A-5821-439895FB8208}"/>
              </a:ext>
            </a:extLst>
          </p:cNvPr>
          <p:cNvCxnSpPr/>
          <p:nvPr/>
        </p:nvCxnSpPr>
        <p:spPr>
          <a:xfrm>
            <a:off x="2322234" y="395588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DB9345F-2371-C3A7-31AA-48781A8A0C79}"/>
              </a:ext>
            </a:extLst>
          </p:cNvPr>
          <p:cNvCxnSpPr>
            <a:cxnSpLocks/>
          </p:cNvCxnSpPr>
          <p:nvPr/>
        </p:nvCxnSpPr>
        <p:spPr>
          <a:xfrm>
            <a:off x="2322234" y="489695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D872A0A-08E9-C2D9-7937-169738F41DBC}"/>
              </a:ext>
            </a:extLst>
          </p:cNvPr>
          <p:cNvCxnSpPr>
            <a:cxnSpLocks/>
          </p:cNvCxnSpPr>
          <p:nvPr/>
        </p:nvCxnSpPr>
        <p:spPr>
          <a:xfrm>
            <a:off x="3743671" y="2534756"/>
            <a:ext cx="0" cy="14371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40010D4-3E75-B914-92FD-59380E0470AC}"/>
              </a:ext>
            </a:extLst>
          </p:cNvPr>
          <p:cNvCxnSpPr>
            <a:cxnSpLocks/>
          </p:cNvCxnSpPr>
          <p:nvPr/>
        </p:nvCxnSpPr>
        <p:spPr>
          <a:xfrm>
            <a:off x="5165108" y="2518718"/>
            <a:ext cx="0" cy="2378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F677BE5-5CC2-CD76-BA30-76A957711230}"/>
              </a:ext>
            </a:extLst>
          </p:cNvPr>
          <p:cNvCxnSpPr>
            <a:cxnSpLocks/>
          </p:cNvCxnSpPr>
          <p:nvPr/>
        </p:nvCxnSpPr>
        <p:spPr>
          <a:xfrm>
            <a:off x="2344011" y="3934931"/>
            <a:ext cx="0" cy="979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re 1">
            <a:extLst>
              <a:ext uri="{FF2B5EF4-FFF2-40B4-BE49-F238E27FC236}">
                <a16:creationId xmlns:a16="http://schemas.microsoft.com/office/drawing/2014/main" id="{A45E0ADE-D4F0-78FF-B90E-40D7501AF9C2}"/>
              </a:ext>
            </a:extLst>
          </p:cNvPr>
          <p:cNvSpPr txBox="1">
            <a:spLocks/>
          </p:cNvSpPr>
          <p:nvPr/>
        </p:nvSpPr>
        <p:spPr>
          <a:xfrm>
            <a:off x="1305451" y="5384775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B11A47D-C06C-FFA4-07E5-1858768DC8C8}"/>
              </a:ext>
            </a:extLst>
          </p:cNvPr>
          <p:cNvSpPr txBox="1"/>
          <p:nvPr/>
        </p:nvSpPr>
        <p:spPr>
          <a:xfrm>
            <a:off x="1934888" y="4147111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171CD84-CF25-7DA7-886E-5A612E37BC15}"/>
              </a:ext>
            </a:extLst>
          </p:cNvPr>
          <p:cNvSpPr txBox="1"/>
          <p:nvPr/>
        </p:nvSpPr>
        <p:spPr>
          <a:xfrm>
            <a:off x="2839279" y="3506555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7F9D04F-B4FF-BC8B-E133-7644A6548F68}"/>
              </a:ext>
            </a:extLst>
          </p:cNvPr>
          <p:cNvSpPr txBox="1"/>
          <p:nvPr/>
        </p:nvSpPr>
        <p:spPr>
          <a:xfrm>
            <a:off x="3384585" y="2902114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6D76D5D-3808-AC9C-324C-6C154CB4B3D4}"/>
              </a:ext>
            </a:extLst>
          </p:cNvPr>
          <p:cNvSpPr txBox="1"/>
          <p:nvPr/>
        </p:nvSpPr>
        <p:spPr>
          <a:xfrm>
            <a:off x="4294870" y="212304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B26FB2A-F21F-E8C2-9E8E-2F86EB3F8C6E}"/>
              </a:ext>
            </a:extLst>
          </p:cNvPr>
          <p:cNvSpPr txBox="1"/>
          <p:nvPr/>
        </p:nvSpPr>
        <p:spPr>
          <a:xfrm>
            <a:off x="5163713" y="353274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EBB2540-645C-C2D1-35E8-22357C21BDD2}"/>
              </a:ext>
            </a:extLst>
          </p:cNvPr>
          <p:cNvSpPr txBox="1"/>
          <p:nvPr/>
        </p:nvSpPr>
        <p:spPr>
          <a:xfrm>
            <a:off x="3578258" y="4841006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9B40412-B838-261A-26B3-2C5AB0F44395}"/>
              </a:ext>
            </a:extLst>
          </p:cNvPr>
          <p:cNvSpPr txBox="1"/>
          <p:nvPr/>
        </p:nvSpPr>
        <p:spPr>
          <a:xfrm>
            <a:off x="2741924" y="5918149"/>
            <a:ext cx="5730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rgbClr val="00B0F0"/>
                </a:solidFill>
              </a:rPr>
              <a:t>2+3+3+3+5+6 = 22 carreaux  </a:t>
            </a:r>
            <a:endParaRPr lang="fr-FR" sz="2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3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60</Words>
  <Application>Microsoft Office PowerPoint</Application>
  <PresentationFormat>Affichage à l'écran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dans ton cahier la figure suivante, à main levée. </vt:lpstr>
      <vt:lpstr>Reproduis dans ton cahier la figure suivante, à main levée.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78</cp:revision>
  <dcterms:created xsi:type="dcterms:W3CDTF">2023-02-07T14:55:57Z</dcterms:created>
  <dcterms:modified xsi:type="dcterms:W3CDTF">2026-01-04T08:04:38Z</dcterms:modified>
</cp:coreProperties>
</file>