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15"/>
  </p:handoutMasterIdLst>
  <p:sldIdLst>
    <p:sldId id="338" r:id="rId2"/>
    <p:sldId id="325" r:id="rId3"/>
    <p:sldId id="326" r:id="rId4"/>
    <p:sldId id="327" r:id="rId5"/>
    <p:sldId id="328" r:id="rId6"/>
    <p:sldId id="351" r:id="rId7"/>
    <p:sldId id="352" r:id="rId8"/>
    <p:sldId id="349" r:id="rId9"/>
    <p:sldId id="350" r:id="rId10"/>
    <p:sldId id="344" r:id="rId11"/>
    <p:sldId id="348" r:id="rId12"/>
    <p:sldId id="353" r:id="rId13"/>
    <p:sldId id="354" r:id="rId1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472C4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54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1497" y="5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04/01/2026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98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143F3C15-AEE9-32CB-CE81-9EB269ACD28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04/01/2026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04/01/2026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04/01/2026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04/01/2026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04/01/2026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04/01/2026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04/01/2026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04/01/2026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04/01/2026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04/01/2026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04/01/2026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2AC7BD4-B96E-8A70-A70C-958ED98C7D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7658C1CD-0A16-E6D2-2003-96B46CEE611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9641AE48-19E5-F902-BC12-5074111D84E3}"/>
              </a:ext>
            </a:extLst>
          </p:cNvPr>
          <p:cNvGrpSpPr/>
          <p:nvPr/>
        </p:nvGrpSpPr>
        <p:grpSpPr>
          <a:xfrm>
            <a:off x="0" y="315686"/>
            <a:ext cx="9144000" cy="6527800"/>
            <a:chOff x="0" y="315686"/>
            <a:chExt cx="9144000" cy="65278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996A0C7D-F250-B470-8CE3-9DD805516B31}"/>
                </a:ext>
              </a:extLst>
            </p:cNvPr>
            <p:cNvSpPr/>
            <p:nvPr/>
          </p:nvSpPr>
          <p:spPr>
            <a:xfrm>
              <a:off x="0" y="315686"/>
              <a:ext cx="9144000" cy="652780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" name="ZoneTexte 5">
              <a:extLst>
                <a:ext uri="{FF2B5EF4-FFF2-40B4-BE49-F238E27FC236}">
                  <a16:creationId xmlns:a16="http://schemas.microsoft.com/office/drawing/2014/main" id="{82228F83-2114-9D49-DD4B-7D4D03D7D85E}"/>
                </a:ext>
              </a:extLst>
            </p:cNvPr>
            <p:cNvSpPr txBox="1"/>
            <p:nvPr/>
          </p:nvSpPr>
          <p:spPr>
            <a:xfrm>
              <a:off x="1888217" y="3086268"/>
              <a:ext cx="5367565" cy="15081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fr-FR" sz="2800" b="1" dirty="0">
                <a:solidFill>
                  <a:schemeClr val="bg1"/>
                </a:solidFill>
              </a:endParaRPr>
            </a:p>
            <a:p>
              <a:pPr marL="457200" indent="-457200">
                <a:buFont typeface="Wingdings" panose="05000000000000000000" pitchFamily="2" charset="2"/>
                <a:buChar char="è"/>
              </a:pPr>
              <a:r>
                <a:rPr lang="fr-FR" sz="3200" b="1" dirty="0">
                  <a:solidFill>
                    <a:schemeClr val="bg1"/>
                  </a:solidFill>
                </a:rPr>
                <a:t>Je place des nombres sur une droite graduée.</a:t>
              </a:r>
            </a:p>
          </p:txBody>
        </p:sp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F91D73F7-7A36-1EC0-4229-DA7295ED7D3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0255220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4985" y="181662"/>
            <a:ext cx="8340663" cy="988409"/>
          </a:xfrm>
        </p:spPr>
        <p:txBody>
          <a:bodyPr>
            <a:normAutofit fontScale="90000"/>
          </a:bodyPr>
          <a:lstStyle/>
          <a:p>
            <a:r>
              <a:rPr lang="fr-FR" dirty="0"/>
              <a:t>Écris la lettre indiquant où est placé le nombre :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4/5</a:t>
            </a:r>
          </a:p>
        </p:txBody>
      </p:sp>
      <p:grpSp>
        <p:nvGrpSpPr>
          <p:cNvPr id="51" name="Groupe 50">
            <a:extLst>
              <a:ext uri="{FF2B5EF4-FFF2-40B4-BE49-F238E27FC236}">
                <a16:creationId xmlns:a16="http://schemas.microsoft.com/office/drawing/2014/main" id="{DD97470C-3B9E-5121-CBE4-111EA4856100}"/>
              </a:ext>
            </a:extLst>
          </p:cNvPr>
          <p:cNvGrpSpPr/>
          <p:nvPr/>
        </p:nvGrpSpPr>
        <p:grpSpPr>
          <a:xfrm>
            <a:off x="-1852101" y="3759637"/>
            <a:ext cx="12603350" cy="596735"/>
            <a:chOff x="349857" y="2732400"/>
            <a:chExt cx="10800000" cy="473197"/>
          </a:xfrm>
        </p:grpSpPr>
        <p:cxnSp>
          <p:nvCxnSpPr>
            <p:cNvPr id="52" name="Connecteur droit 51">
              <a:extLst>
                <a:ext uri="{FF2B5EF4-FFF2-40B4-BE49-F238E27FC236}">
                  <a16:creationId xmlns:a16="http://schemas.microsoft.com/office/drawing/2014/main" id="{91891300-C14B-15FB-939E-BCAC574D3D27}"/>
                </a:ext>
              </a:extLst>
            </p:cNvPr>
            <p:cNvCxnSpPr/>
            <p:nvPr/>
          </p:nvCxnSpPr>
          <p:spPr>
            <a:xfrm>
              <a:off x="349857" y="3200400"/>
              <a:ext cx="10800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Connecteur droit 52">
              <a:extLst>
                <a:ext uri="{FF2B5EF4-FFF2-40B4-BE49-F238E27FC236}">
                  <a16:creationId xmlns:a16="http://schemas.microsoft.com/office/drawing/2014/main" id="{527298A6-9491-222E-9804-BB5766C5BF28}"/>
                </a:ext>
              </a:extLst>
            </p:cNvPr>
            <p:cNvCxnSpPr/>
            <p:nvPr/>
          </p:nvCxnSpPr>
          <p:spPr>
            <a:xfrm>
              <a:off x="353832" y="2732400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Connecteur droit 53">
              <a:extLst>
                <a:ext uri="{FF2B5EF4-FFF2-40B4-BE49-F238E27FC236}">
                  <a16:creationId xmlns:a16="http://schemas.microsoft.com/office/drawing/2014/main" id="{F221B4CF-A8E5-ED38-7E2A-BB6F522EA508}"/>
                </a:ext>
              </a:extLst>
            </p:cNvPr>
            <p:cNvCxnSpPr/>
            <p:nvPr/>
          </p:nvCxnSpPr>
          <p:spPr>
            <a:xfrm>
              <a:off x="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Connecteur droit 54">
              <a:extLst>
                <a:ext uri="{FF2B5EF4-FFF2-40B4-BE49-F238E27FC236}">
                  <a16:creationId xmlns:a16="http://schemas.microsoft.com/office/drawing/2014/main" id="{168F57DB-01FD-8689-C940-938A15FC932A}"/>
                </a:ext>
              </a:extLst>
            </p:cNvPr>
            <p:cNvCxnSpPr/>
            <p:nvPr/>
          </p:nvCxnSpPr>
          <p:spPr>
            <a:xfrm>
              <a:off x="1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Connecteur droit 55">
              <a:extLst>
                <a:ext uri="{FF2B5EF4-FFF2-40B4-BE49-F238E27FC236}">
                  <a16:creationId xmlns:a16="http://schemas.microsoft.com/office/drawing/2014/main" id="{7CCF7572-3717-0885-7196-BA65B79455BF}"/>
                </a:ext>
              </a:extLst>
            </p:cNvPr>
            <p:cNvCxnSpPr/>
            <p:nvPr/>
          </p:nvCxnSpPr>
          <p:spPr>
            <a:xfrm>
              <a:off x="1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Connecteur droit 56">
              <a:extLst>
                <a:ext uri="{FF2B5EF4-FFF2-40B4-BE49-F238E27FC236}">
                  <a16:creationId xmlns:a16="http://schemas.microsoft.com/office/drawing/2014/main" id="{F0D4777C-86FB-32AF-47D5-93B215B8FAED}"/>
                </a:ext>
              </a:extLst>
            </p:cNvPr>
            <p:cNvCxnSpPr/>
            <p:nvPr/>
          </p:nvCxnSpPr>
          <p:spPr>
            <a:xfrm>
              <a:off x="1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Connecteur droit 57">
              <a:extLst>
                <a:ext uri="{FF2B5EF4-FFF2-40B4-BE49-F238E27FC236}">
                  <a16:creationId xmlns:a16="http://schemas.microsoft.com/office/drawing/2014/main" id="{8AB4B598-ECE1-B3D2-AFA5-40FA3CF4DD40}"/>
                </a:ext>
              </a:extLst>
            </p:cNvPr>
            <p:cNvCxnSpPr/>
            <p:nvPr/>
          </p:nvCxnSpPr>
          <p:spPr>
            <a:xfrm>
              <a:off x="21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Connecteur droit 58">
              <a:extLst>
                <a:ext uri="{FF2B5EF4-FFF2-40B4-BE49-F238E27FC236}">
                  <a16:creationId xmlns:a16="http://schemas.microsoft.com/office/drawing/2014/main" id="{AABC5F8D-8EC8-A6F7-823C-84657239EB2E}"/>
                </a:ext>
              </a:extLst>
            </p:cNvPr>
            <p:cNvCxnSpPr/>
            <p:nvPr/>
          </p:nvCxnSpPr>
          <p:spPr>
            <a:xfrm>
              <a:off x="25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Connecteur droit 60">
              <a:extLst>
                <a:ext uri="{FF2B5EF4-FFF2-40B4-BE49-F238E27FC236}">
                  <a16:creationId xmlns:a16="http://schemas.microsoft.com/office/drawing/2014/main" id="{5C42E763-B304-EF5E-D6B5-EB437E37F100}"/>
                </a:ext>
              </a:extLst>
            </p:cNvPr>
            <p:cNvCxnSpPr/>
            <p:nvPr/>
          </p:nvCxnSpPr>
          <p:spPr>
            <a:xfrm>
              <a:off x="28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Connecteur droit 61">
              <a:extLst>
                <a:ext uri="{FF2B5EF4-FFF2-40B4-BE49-F238E27FC236}">
                  <a16:creationId xmlns:a16="http://schemas.microsoft.com/office/drawing/2014/main" id="{07A45E20-325D-B563-8F0C-D108D21307AF}"/>
                </a:ext>
              </a:extLst>
            </p:cNvPr>
            <p:cNvCxnSpPr/>
            <p:nvPr/>
          </p:nvCxnSpPr>
          <p:spPr>
            <a:xfrm>
              <a:off x="32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Connecteur droit 62">
              <a:extLst>
                <a:ext uri="{FF2B5EF4-FFF2-40B4-BE49-F238E27FC236}">
                  <a16:creationId xmlns:a16="http://schemas.microsoft.com/office/drawing/2014/main" id="{8751C190-20F6-2DD6-C621-711EA2686DD5}"/>
                </a:ext>
              </a:extLst>
            </p:cNvPr>
            <p:cNvCxnSpPr/>
            <p:nvPr/>
          </p:nvCxnSpPr>
          <p:spPr>
            <a:xfrm>
              <a:off x="35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Connecteur droit 63">
              <a:extLst>
                <a:ext uri="{FF2B5EF4-FFF2-40B4-BE49-F238E27FC236}">
                  <a16:creationId xmlns:a16="http://schemas.microsoft.com/office/drawing/2014/main" id="{093C0B70-244A-EBCF-A604-A40EACBB9169}"/>
                </a:ext>
              </a:extLst>
            </p:cNvPr>
            <p:cNvCxnSpPr/>
            <p:nvPr/>
          </p:nvCxnSpPr>
          <p:spPr>
            <a:xfrm>
              <a:off x="3949857" y="2732400"/>
              <a:ext cx="0" cy="4680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Connecteur droit 67">
              <a:extLst>
                <a:ext uri="{FF2B5EF4-FFF2-40B4-BE49-F238E27FC236}">
                  <a16:creationId xmlns:a16="http://schemas.microsoft.com/office/drawing/2014/main" id="{1BBDA9E0-5F74-3A2A-268D-CA1897E1D69F}"/>
                </a:ext>
              </a:extLst>
            </p:cNvPr>
            <p:cNvCxnSpPr/>
            <p:nvPr/>
          </p:nvCxnSpPr>
          <p:spPr>
            <a:xfrm>
              <a:off x="43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Connecteur droit 68">
              <a:extLst>
                <a:ext uri="{FF2B5EF4-FFF2-40B4-BE49-F238E27FC236}">
                  <a16:creationId xmlns:a16="http://schemas.microsoft.com/office/drawing/2014/main" id="{9FF3F021-227C-827A-9880-0AF8FEEB19E3}"/>
                </a:ext>
              </a:extLst>
            </p:cNvPr>
            <p:cNvCxnSpPr/>
            <p:nvPr/>
          </p:nvCxnSpPr>
          <p:spPr>
            <a:xfrm>
              <a:off x="46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Connecteur droit 69">
              <a:extLst>
                <a:ext uri="{FF2B5EF4-FFF2-40B4-BE49-F238E27FC236}">
                  <a16:creationId xmlns:a16="http://schemas.microsoft.com/office/drawing/2014/main" id="{34943275-2209-C8F8-BDF3-A49C96980587}"/>
                </a:ext>
              </a:extLst>
            </p:cNvPr>
            <p:cNvCxnSpPr/>
            <p:nvPr/>
          </p:nvCxnSpPr>
          <p:spPr>
            <a:xfrm>
              <a:off x="50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Connecteur droit 70">
              <a:extLst>
                <a:ext uri="{FF2B5EF4-FFF2-40B4-BE49-F238E27FC236}">
                  <a16:creationId xmlns:a16="http://schemas.microsoft.com/office/drawing/2014/main" id="{622887C6-D170-62BF-4C28-B29618CC2551}"/>
                </a:ext>
              </a:extLst>
            </p:cNvPr>
            <p:cNvCxnSpPr/>
            <p:nvPr/>
          </p:nvCxnSpPr>
          <p:spPr>
            <a:xfrm>
              <a:off x="53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Connecteur droit 72">
              <a:extLst>
                <a:ext uri="{FF2B5EF4-FFF2-40B4-BE49-F238E27FC236}">
                  <a16:creationId xmlns:a16="http://schemas.microsoft.com/office/drawing/2014/main" id="{4B419DD7-0327-A4EB-6058-F3D4B59B6B2D}"/>
                </a:ext>
              </a:extLst>
            </p:cNvPr>
            <p:cNvCxnSpPr/>
            <p:nvPr/>
          </p:nvCxnSpPr>
          <p:spPr>
            <a:xfrm>
              <a:off x="57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Connecteur droit 73">
              <a:extLst>
                <a:ext uri="{FF2B5EF4-FFF2-40B4-BE49-F238E27FC236}">
                  <a16:creationId xmlns:a16="http://schemas.microsoft.com/office/drawing/2014/main" id="{04967920-380B-BDC6-BE6C-D627F79A7712}"/>
                </a:ext>
              </a:extLst>
            </p:cNvPr>
            <p:cNvCxnSpPr/>
            <p:nvPr/>
          </p:nvCxnSpPr>
          <p:spPr>
            <a:xfrm>
              <a:off x="61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Connecteur droit 74">
              <a:extLst>
                <a:ext uri="{FF2B5EF4-FFF2-40B4-BE49-F238E27FC236}">
                  <a16:creationId xmlns:a16="http://schemas.microsoft.com/office/drawing/2014/main" id="{27C942BA-3B1B-71BC-4BF4-348A69DCB2E0}"/>
                </a:ext>
              </a:extLst>
            </p:cNvPr>
            <p:cNvCxnSpPr/>
            <p:nvPr/>
          </p:nvCxnSpPr>
          <p:spPr>
            <a:xfrm>
              <a:off x="64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Connecteur droit 75">
              <a:extLst>
                <a:ext uri="{FF2B5EF4-FFF2-40B4-BE49-F238E27FC236}">
                  <a16:creationId xmlns:a16="http://schemas.microsoft.com/office/drawing/2014/main" id="{2867040E-C1FA-AC87-C05A-BEAA5D6A33EB}"/>
                </a:ext>
              </a:extLst>
            </p:cNvPr>
            <p:cNvCxnSpPr/>
            <p:nvPr/>
          </p:nvCxnSpPr>
          <p:spPr>
            <a:xfrm>
              <a:off x="68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Connecteur droit 76">
              <a:extLst>
                <a:ext uri="{FF2B5EF4-FFF2-40B4-BE49-F238E27FC236}">
                  <a16:creationId xmlns:a16="http://schemas.microsoft.com/office/drawing/2014/main" id="{B0CF060B-9311-8A14-B4CB-386429C00C7F}"/>
                </a:ext>
              </a:extLst>
            </p:cNvPr>
            <p:cNvCxnSpPr/>
            <p:nvPr/>
          </p:nvCxnSpPr>
          <p:spPr>
            <a:xfrm>
              <a:off x="71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Connecteur droit 77">
              <a:extLst>
                <a:ext uri="{FF2B5EF4-FFF2-40B4-BE49-F238E27FC236}">
                  <a16:creationId xmlns:a16="http://schemas.microsoft.com/office/drawing/2014/main" id="{3B374700-AB6F-0298-562C-7EC0F8AC61B3}"/>
                </a:ext>
              </a:extLst>
            </p:cNvPr>
            <p:cNvCxnSpPr/>
            <p:nvPr/>
          </p:nvCxnSpPr>
          <p:spPr>
            <a:xfrm>
              <a:off x="7541906" y="2737597"/>
              <a:ext cx="0" cy="4680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Connecteur droit 78">
              <a:extLst>
                <a:ext uri="{FF2B5EF4-FFF2-40B4-BE49-F238E27FC236}">
                  <a16:creationId xmlns:a16="http://schemas.microsoft.com/office/drawing/2014/main" id="{EC7AFE47-D64B-D59C-539D-8C6AB7DC37D2}"/>
                </a:ext>
              </a:extLst>
            </p:cNvPr>
            <p:cNvCxnSpPr/>
            <p:nvPr/>
          </p:nvCxnSpPr>
          <p:spPr>
            <a:xfrm>
              <a:off x="79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Connecteur droit 79">
              <a:extLst>
                <a:ext uri="{FF2B5EF4-FFF2-40B4-BE49-F238E27FC236}">
                  <a16:creationId xmlns:a16="http://schemas.microsoft.com/office/drawing/2014/main" id="{EF5E4B6D-9000-9C0B-8387-F5FE2BFEC715}"/>
                </a:ext>
              </a:extLst>
            </p:cNvPr>
            <p:cNvCxnSpPr/>
            <p:nvPr/>
          </p:nvCxnSpPr>
          <p:spPr>
            <a:xfrm>
              <a:off x="82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Connecteur droit 80">
              <a:extLst>
                <a:ext uri="{FF2B5EF4-FFF2-40B4-BE49-F238E27FC236}">
                  <a16:creationId xmlns:a16="http://schemas.microsoft.com/office/drawing/2014/main" id="{6490C26E-14E6-D5DF-7732-E7F157C7B271}"/>
                </a:ext>
              </a:extLst>
            </p:cNvPr>
            <p:cNvCxnSpPr/>
            <p:nvPr/>
          </p:nvCxnSpPr>
          <p:spPr>
            <a:xfrm>
              <a:off x="86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Connecteur droit 81">
              <a:extLst>
                <a:ext uri="{FF2B5EF4-FFF2-40B4-BE49-F238E27FC236}">
                  <a16:creationId xmlns:a16="http://schemas.microsoft.com/office/drawing/2014/main" id="{40D986A1-B4F3-D3FE-BAF6-C611B4D411CE}"/>
                </a:ext>
              </a:extLst>
            </p:cNvPr>
            <p:cNvCxnSpPr/>
            <p:nvPr/>
          </p:nvCxnSpPr>
          <p:spPr>
            <a:xfrm>
              <a:off x="89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Connecteur droit 82">
              <a:extLst>
                <a:ext uri="{FF2B5EF4-FFF2-40B4-BE49-F238E27FC236}">
                  <a16:creationId xmlns:a16="http://schemas.microsoft.com/office/drawing/2014/main" id="{291EAE5B-CBF0-2E2F-9C6C-0F24061A1602}"/>
                </a:ext>
              </a:extLst>
            </p:cNvPr>
            <p:cNvCxnSpPr/>
            <p:nvPr/>
          </p:nvCxnSpPr>
          <p:spPr>
            <a:xfrm>
              <a:off x="93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Connecteur droit 83">
              <a:extLst>
                <a:ext uri="{FF2B5EF4-FFF2-40B4-BE49-F238E27FC236}">
                  <a16:creationId xmlns:a16="http://schemas.microsoft.com/office/drawing/2014/main" id="{785CF427-21BA-F109-C098-DCE8DB404D98}"/>
                </a:ext>
              </a:extLst>
            </p:cNvPr>
            <p:cNvCxnSpPr/>
            <p:nvPr/>
          </p:nvCxnSpPr>
          <p:spPr>
            <a:xfrm>
              <a:off x="9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Connecteur droit 84">
              <a:extLst>
                <a:ext uri="{FF2B5EF4-FFF2-40B4-BE49-F238E27FC236}">
                  <a16:creationId xmlns:a16="http://schemas.microsoft.com/office/drawing/2014/main" id="{2F52D707-A014-2536-3099-C82C4DD8F161}"/>
                </a:ext>
              </a:extLst>
            </p:cNvPr>
            <p:cNvCxnSpPr/>
            <p:nvPr/>
          </p:nvCxnSpPr>
          <p:spPr>
            <a:xfrm>
              <a:off x="10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Connecteur droit 85">
              <a:extLst>
                <a:ext uri="{FF2B5EF4-FFF2-40B4-BE49-F238E27FC236}">
                  <a16:creationId xmlns:a16="http://schemas.microsoft.com/office/drawing/2014/main" id="{58548D50-311E-A0D6-BB52-2AABAA8C1C21}"/>
                </a:ext>
              </a:extLst>
            </p:cNvPr>
            <p:cNvCxnSpPr/>
            <p:nvPr/>
          </p:nvCxnSpPr>
          <p:spPr>
            <a:xfrm>
              <a:off x="10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Connecteur droit 86">
              <a:extLst>
                <a:ext uri="{FF2B5EF4-FFF2-40B4-BE49-F238E27FC236}">
                  <a16:creationId xmlns:a16="http://schemas.microsoft.com/office/drawing/2014/main" id="{0F47D07C-ACA8-FE7C-DEE9-018A832184D3}"/>
                </a:ext>
              </a:extLst>
            </p:cNvPr>
            <p:cNvCxnSpPr/>
            <p:nvPr/>
          </p:nvCxnSpPr>
          <p:spPr>
            <a:xfrm>
              <a:off x="10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Connecteur droit 87">
              <a:extLst>
                <a:ext uri="{FF2B5EF4-FFF2-40B4-BE49-F238E27FC236}">
                  <a16:creationId xmlns:a16="http://schemas.microsoft.com/office/drawing/2014/main" id="{54629072-E36D-926C-1A14-27CD5B6DDAD5}"/>
                </a:ext>
              </a:extLst>
            </p:cNvPr>
            <p:cNvCxnSpPr/>
            <p:nvPr/>
          </p:nvCxnSpPr>
          <p:spPr>
            <a:xfrm>
              <a:off x="11149857" y="2737597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Larme 3">
            <a:extLst>
              <a:ext uri="{FF2B5EF4-FFF2-40B4-BE49-F238E27FC236}">
                <a16:creationId xmlns:a16="http://schemas.microsoft.com/office/drawing/2014/main" id="{045547DE-B2DB-E281-9478-087AE8C60633}"/>
              </a:ext>
            </a:extLst>
          </p:cNvPr>
          <p:cNvSpPr/>
          <p:nvPr/>
        </p:nvSpPr>
        <p:spPr>
          <a:xfrm rot="8191251">
            <a:off x="3419519" y="3293638"/>
            <a:ext cx="399415" cy="399415"/>
          </a:xfrm>
          <a:prstGeom prst="teardrop">
            <a:avLst>
              <a:gd name="adj" fmla="val 136296"/>
            </a:avLst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08B6B10-3574-DF73-18F6-41B89F0EB196}"/>
              </a:ext>
            </a:extLst>
          </p:cNvPr>
          <p:cNvSpPr txBox="1"/>
          <p:nvPr/>
        </p:nvSpPr>
        <p:spPr>
          <a:xfrm>
            <a:off x="3455688" y="3260157"/>
            <a:ext cx="4458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rgbClr val="FF0000"/>
                </a:solidFill>
              </a:rPr>
              <a:t>B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9BD4682C-A5CD-DC41-108F-211E03FA229C}"/>
              </a:ext>
            </a:extLst>
          </p:cNvPr>
          <p:cNvSpPr txBox="1"/>
          <p:nvPr/>
        </p:nvSpPr>
        <p:spPr>
          <a:xfrm>
            <a:off x="1847676" y="3251881"/>
            <a:ext cx="10026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6 500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16435CA7-D801-E930-14EB-EB8A3B0CADFA}"/>
              </a:ext>
            </a:extLst>
          </p:cNvPr>
          <p:cNvSpPr txBox="1"/>
          <p:nvPr/>
        </p:nvSpPr>
        <p:spPr>
          <a:xfrm>
            <a:off x="4059798" y="1396744"/>
            <a:ext cx="19639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0070C0"/>
                </a:solidFill>
              </a:rPr>
              <a:t>6 800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F9AD1F25-1317-9BA2-3709-45DCAC7B7BE7}"/>
              </a:ext>
            </a:extLst>
          </p:cNvPr>
          <p:cNvSpPr txBox="1"/>
          <p:nvPr/>
        </p:nvSpPr>
        <p:spPr>
          <a:xfrm>
            <a:off x="6193867" y="3377742"/>
            <a:ext cx="9287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7 500</a:t>
            </a:r>
          </a:p>
        </p:txBody>
      </p:sp>
      <p:sp>
        <p:nvSpPr>
          <p:cNvPr id="9" name="Larme 8">
            <a:extLst>
              <a:ext uri="{FF2B5EF4-FFF2-40B4-BE49-F238E27FC236}">
                <a16:creationId xmlns:a16="http://schemas.microsoft.com/office/drawing/2014/main" id="{4A7E4B21-1B5D-7A69-151C-4A2C36A94501}"/>
              </a:ext>
            </a:extLst>
          </p:cNvPr>
          <p:cNvSpPr/>
          <p:nvPr/>
        </p:nvSpPr>
        <p:spPr>
          <a:xfrm rot="8191251">
            <a:off x="5545834" y="3293638"/>
            <a:ext cx="399415" cy="399415"/>
          </a:xfrm>
          <a:prstGeom prst="teardrop">
            <a:avLst>
              <a:gd name="adj" fmla="val 136296"/>
            </a:avLst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 dirty="0"/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2A00D9CF-BBAD-3205-E895-1BAB212CCDEB}"/>
              </a:ext>
            </a:extLst>
          </p:cNvPr>
          <p:cNvSpPr txBox="1"/>
          <p:nvPr/>
        </p:nvSpPr>
        <p:spPr>
          <a:xfrm>
            <a:off x="5582003" y="3260157"/>
            <a:ext cx="4458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13" name="Larme 12">
            <a:extLst>
              <a:ext uri="{FF2B5EF4-FFF2-40B4-BE49-F238E27FC236}">
                <a16:creationId xmlns:a16="http://schemas.microsoft.com/office/drawing/2014/main" id="{E702ADF2-3031-4BF6-6712-D9A7866EE65C}"/>
              </a:ext>
            </a:extLst>
          </p:cNvPr>
          <p:cNvSpPr/>
          <p:nvPr/>
        </p:nvSpPr>
        <p:spPr>
          <a:xfrm rot="8191251">
            <a:off x="1333555" y="3267316"/>
            <a:ext cx="399415" cy="399415"/>
          </a:xfrm>
          <a:prstGeom prst="teardrop">
            <a:avLst>
              <a:gd name="adj" fmla="val 136296"/>
            </a:avLst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 dirty="0"/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09294046-EA9F-9403-49A3-0CFE674F195B}"/>
              </a:ext>
            </a:extLst>
          </p:cNvPr>
          <p:cNvSpPr txBox="1"/>
          <p:nvPr/>
        </p:nvSpPr>
        <p:spPr>
          <a:xfrm>
            <a:off x="1369724" y="3233835"/>
            <a:ext cx="4458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rgbClr val="FF0000"/>
                </a:solidFill>
              </a:rPr>
              <a:t>A</a:t>
            </a:r>
          </a:p>
        </p:txBody>
      </p:sp>
    </p:spTree>
    <p:extLst>
      <p:ext uri="{BB962C8B-B14F-4D97-AF65-F5344CB8AC3E}">
        <p14:creationId xmlns:p14="http://schemas.microsoft.com/office/powerpoint/2010/main" val="314387408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4985" y="181662"/>
            <a:ext cx="8340663" cy="988409"/>
          </a:xfrm>
        </p:spPr>
        <p:txBody>
          <a:bodyPr>
            <a:normAutofit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4/5</a:t>
            </a:r>
          </a:p>
        </p:txBody>
      </p:sp>
      <p:grpSp>
        <p:nvGrpSpPr>
          <p:cNvPr id="51" name="Groupe 50">
            <a:extLst>
              <a:ext uri="{FF2B5EF4-FFF2-40B4-BE49-F238E27FC236}">
                <a16:creationId xmlns:a16="http://schemas.microsoft.com/office/drawing/2014/main" id="{DD97470C-3B9E-5121-CBE4-111EA4856100}"/>
              </a:ext>
            </a:extLst>
          </p:cNvPr>
          <p:cNvGrpSpPr/>
          <p:nvPr/>
        </p:nvGrpSpPr>
        <p:grpSpPr>
          <a:xfrm>
            <a:off x="-1852101" y="3759637"/>
            <a:ext cx="12603350" cy="596735"/>
            <a:chOff x="349857" y="2732400"/>
            <a:chExt cx="10800000" cy="473197"/>
          </a:xfrm>
        </p:grpSpPr>
        <p:cxnSp>
          <p:nvCxnSpPr>
            <p:cNvPr id="52" name="Connecteur droit 51">
              <a:extLst>
                <a:ext uri="{FF2B5EF4-FFF2-40B4-BE49-F238E27FC236}">
                  <a16:creationId xmlns:a16="http://schemas.microsoft.com/office/drawing/2014/main" id="{91891300-C14B-15FB-939E-BCAC574D3D27}"/>
                </a:ext>
              </a:extLst>
            </p:cNvPr>
            <p:cNvCxnSpPr/>
            <p:nvPr/>
          </p:nvCxnSpPr>
          <p:spPr>
            <a:xfrm>
              <a:off x="349857" y="3200400"/>
              <a:ext cx="10800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Connecteur droit 52">
              <a:extLst>
                <a:ext uri="{FF2B5EF4-FFF2-40B4-BE49-F238E27FC236}">
                  <a16:creationId xmlns:a16="http://schemas.microsoft.com/office/drawing/2014/main" id="{527298A6-9491-222E-9804-BB5766C5BF28}"/>
                </a:ext>
              </a:extLst>
            </p:cNvPr>
            <p:cNvCxnSpPr/>
            <p:nvPr/>
          </p:nvCxnSpPr>
          <p:spPr>
            <a:xfrm>
              <a:off x="353832" y="2732400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Connecteur droit 53">
              <a:extLst>
                <a:ext uri="{FF2B5EF4-FFF2-40B4-BE49-F238E27FC236}">
                  <a16:creationId xmlns:a16="http://schemas.microsoft.com/office/drawing/2014/main" id="{F221B4CF-A8E5-ED38-7E2A-BB6F522EA508}"/>
                </a:ext>
              </a:extLst>
            </p:cNvPr>
            <p:cNvCxnSpPr/>
            <p:nvPr/>
          </p:nvCxnSpPr>
          <p:spPr>
            <a:xfrm>
              <a:off x="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Connecteur droit 54">
              <a:extLst>
                <a:ext uri="{FF2B5EF4-FFF2-40B4-BE49-F238E27FC236}">
                  <a16:creationId xmlns:a16="http://schemas.microsoft.com/office/drawing/2014/main" id="{168F57DB-01FD-8689-C940-938A15FC932A}"/>
                </a:ext>
              </a:extLst>
            </p:cNvPr>
            <p:cNvCxnSpPr/>
            <p:nvPr/>
          </p:nvCxnSpPr>
          <p:spPr>
            <a:xfrm>
              <a:off x="1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Connecteur droit 55">
              <a:extLst>
                <a:ext uri="{FF2B5EF4-FFF2-40B4-BE49-F238E27FC236}">
                  <a16:creationId xmlns:a16="http://schemas.microsoft.com/office/drawing/2014/main" id="{7CCF7572-3717-0885-7196-BA65B79455BF}"/>
                </a:ext>
              </a:extLst>
            </p:cNvPr>
            <p:cNvCxnSpPr/>
            <p:nvPr/>
          </p:nvCxnSpPr>
          <p:spPr>
            <a:xfrm>
              <a:off x="1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Connecteur droit 56">
              <a:extLst>
                <a:ext uri="{FF2B5EF4-FFF2-40B4-BE49-F238E27FC236}">
                  <a16:creationId xmlns:a16="http://schemas.microsoft.com/office/drawing/2014/main" id="{F0D4777C-86FB-32AF-47D5-93B215B8FAED}"/>
                </a:ext>
              </a:extLst>
            </p:cNvPr>
            <p:cNvCxnSpPr/>
            <p:nvPr/>
          </p:nvCxnSpPr>
          <p:spPr>
            <a:xfrm>
              <a:off x="1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Connecteur droit 57">
              <a:extLst>
                <a:ext uri="{FF2B5EF4-FFF2-40B4-BE49-F238E27FC236}">
                  <a16:creationId xmlns:a16="http://schemas.microsoft.com/office/drawing/2014/main" id="{8AB4B598-ECE1-B3D2-AFA5-40FA3CF4DD40}"/>
                </a:ext>
              </a:extLst>
            </p:cNvPr>
            <p:cNvCxnSpPr/>
            <p:nvPr/>
          </p:nvCxnSpPr>
          <p:spPr>
            <a:xfrm>
              <a:off x="21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Connecteur droit 58">
              <a:extLst>
                <a:ext uri="{FF2B5EF4-FFF2-40B4-BE49-F238E27FC236}">
                  <a16:creationId xmlns:a16="http://schemas.microsoft.com/office/drawing/2014/main" id="{AABC5F8D-8EC8-A6F7-823C-84657239EB2E}"/>
                </a:ext>
              </a:extLst>
            </p:cNvPr>
            <p:cNvCxnSpPr/>
            <p:nvPr/>
          </p:nvCxnSpPr>
          <p:spPr>
            <a:xfrm>
              <a:off x="25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Connecteur droit 60">
              <a:extLst>
                <a:ext uri="{FF2B5EF4-FFF2-40B4-BE49-F238E27FC236}">
                  <a16:creationId xmlns:a16="http://schemas.microsoft.com/office/drawing/2014/main" id="{5C42E763-B304-EF5E-D6B5-EB437E37F100}"/>
                </a:ext>
              </a:extLst>
            </p:cNvPr>
            <p:cNvCxnSpPr/>
            <p:nvPr/>
          </p:nvCxnSpPr>
          <p:spPr>
            <a:xfrm>
              <a:off x="28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Connecteur droit 61">
              <a:extLst>
                <a:ext uri="{FF2B5EF4-FFF2-40B4-BE49-F238E27FC236}">
                  <a16:creationId xmlns:a16="http://schemas.microsoft.com/office/drawing/2014/main" id="{07A45E20-325D-B563-8F0C-D108D21307AF}"/>
                </a:ext>
              </a:extLst>
            </p:cNvPr>
            <p:cNvCxnSpPr/>
            <p:nvPr/>
          </p:nvCxnSpPr>
          <p:spPr>
            <a:xfrm>
              <a:off x="32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Connecteur droit 62">
              <a:extLst>
                <a:ext uri="{FF2B5EF4-FFF2-40B4-BE49-F238E27FC236}">
                  <a16:creationId xmlns:a16="http://schemas.microsoft.com/office/drawing/2014/main" id="{8751C190-20F6-2DD6-C621-711EA2686DD5}"/>
                </a:ext>
              </a:extLst>
            </p:cNvPr>
            <p:cNvCxnSpPr/>
            <p:nvPr/>
          </p:nvCxnSpPr>
          <p:spPr>
            <a:xfrm>
              <a:off x="35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Connecteur droit 63">
              <a:extLst>
                <a:ext uri="{FF2B5EF4-FFF2-40B4-BE49-F238E27FC236}">
                  <a16:creationId xmlns:a16="http://schemas.microsoft.com/office/drawing/2014/main" id="{093C0B70-244A-EBCF-A604-A40EACBB9169}"/>
                </a:ext>
              </a:extLst>
            </p:cNvPr>
            <p:cNvCxnSpPr/>
            <p:nvPr/>
          </p:nvCxnSpPr>
          <p:spPr>
            <a:xfrm>
              <a:off x="3949857" y="2732400"/>
              <a:ext cx="0" cy="4680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Connecteur droit 67">
              <a:extLst>
                <a:ext uri="{FF2B5EF4-FFF2-40B4-BE49-F238E27FC236}">
                  <a16:creationId xmlns:a16="http://schemas.microsoft.com/office/drawing/2014/main" id="{1BBDA9E0-5F74-3A2A-268D-CA1897E1D69F}"/>
                </a:ext>
              </a:extLst>
            </p:cNvPr>
            <p:cNvCxnSpPr/>
            <p:nvPr/>
          </p:nvCxnSpPr>
          <p:spPr>
            <a:xfrm>
              <a:off x="43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Connecteur droit 68">
              <a:extLst>
                <a:ext uri="{FF2B5EF4-FFF2-40B4-BE49-F238E27FC236}">
                  <a16:creationId xmlns:a16="http://schemas.microsoft.com/office/drawing/2014/main" id="{9FF3F021-227C-827A-9880-0AF8FEEB19E3}"/>
                </a:ext>
              </a:extLst>
            </p:cNvPr>
            <p:cNvCxnSpPr/>
            <p:nvPr/>
          </p:nvCxnSpPr>
          <p:spPr>
            <a:xfrm>
              <a:off x="46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Connecteur droit 69">
              <a:extLst>
                <a:ext uri="{FF2B5EF4-FFF2-40B4-BE49-F238E27FC236}">
                  <a16:creationId xmlns:a16="http://schemas.microsoft.com/office/drawing/2014/main" id="{34943275-2209-C8F8-BDF3-A49C96980587}"/>
                </a:ext>
              </a:extLst>
            </p:cNvPr>
            <p:cNvCxnSpPr/>
            <p:nvPr/>
          </p:nvCxnSpPr>
          <p:spPr>
            <a:xfrm>
              <a:off x="50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Connecteur droit 70">
              <a:extLst>
                <a:ext uri="{FF2B5EF4-FFF2-40B4-BE49-F238E27FC236}">
                  <a16:creationId xmlns:a16="http://schemas.microsoft.com/office/drawing/2014/main" id="{622887C6-D170-62BF-4C28-B29618CC2551}"/>
                </a:ext>
              </a:extLst>
            </p:cNvPr>
            <p:cNvCxnSpPr/>
            <p:nvPr/>
          </p:nvCxnSpPr>
          <p:spPr>
            <a:xfrm>
              <a:off x="53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Connecteur droit 72">
              <a:extLst>
                <a:ext uri="{FF2B5EF4-FFF2-40B4-BE49-F238E27FC236}">
                  <a16:creationId xmlns:a16="http://schemas.microsoft.com/office/drawing/2014/main" id="{4B419DD7-0327-A4EB-6058-F3D4B59B6B2D}"/>
                </a:ext>
              </a:extLst>
            </p:cNvPr>
            <p:cNvCxnSpPr/>
            <p:nvPr/>
          </p:nvCxnSpPr>
          <p:spPr>
            <a:xfrm>
              <a:off x="57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Connecteur droit 73">
              <a:extLst>
                <a:ext uri="{FF2B5EF4-FFF2-40B4-BE49-F238E27FC236}">
                  <a16:creationId xmlns:a16="http://schemas.microsoft.com/office/drawing/2014/main" id="{04967920-380B-BDC6-BE6C-D627F79A7712}"/>
                </a:ext>
              </a:extLst>
            </p:cNvPr>
            <p:cNvCxnSpPr/>
            <p:nvPr/>
          </p:nvCxnSpPr>
          <p:spPr>
            <a:xfrm>
              <a:off x="61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Connecteur droit 74">
              <a:extLst>
                <a:ext uri="{FF2B5EF4-FFF2-40B4-BE49-F238E27FC236}">
                  <a16:creationId xmlns:a16="http://schemas.microsoft.com/office/drawing/2014/main" id="{27C942BA-3B1B-71BC-4BF4-348A69DCB2E0}"/>
                </a:ext>
              </a:extLst>
            </p:cNvPr>
            <p:cNvCxnSpPr/>
            <p:nvPr/>
          </p:nvCxnSpPr>
          <p:spPr>
            <a:xfrm>
              <a:off x="64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Connecteur droit 75">
              <a:extLst>
                <a:ext uri="{FF2B5EF4-FFF2-40B4-BE49-F238E27FC236}">
                  <a16:creationId xmlns:a16="http://schemas.microsoft.com/office/drawing/2014/main" id="{2867040E-C1FA-AC87-C05A-BEAA5D6A33EB}"/>
                </a:ext>
              </a:extLst>
            </p:cNvPr>
            <p:cNvCxnSpPr/>
            <p:nvPr/>
          </p:nvCxnSpPr>
          <p:spPr>
            <a:xfrm>
              <a:off x="68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Connecteur droit 76">
              <a:extLst>
                <a:ext uri="{FF2B5EF4-FFF2-40B4-BE49-F238E27FC236}">
                  <a16:creationId xmlns:a16="http://schemas.microsoft.com/office/drawing/2014/main" id="{B0CF060B-9311-8A14-B4CB-386429C00C7F}"/>
                </a:ext>
              </a:extLst>
            </p:cNvPr>
            <p:cNvCxnSpPr/>
            <p:nvPr/>
          </p:nvCxnSpPr>
          <p:spPr>
            <a:xfrm>
              <a:off x="71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Connecteur droit 77">
              <a:extLst>
                <a:ext uri="{FF2B5EF4-FFF2-40B4-BE49-F238E27FC236}">
                  <a16:creationId xmlns:a16="http://schemas.microsoft.com/office/drawing/2014/main" id="{3B374700-AB6F-0298-562C-7EC0F8AC61B3}"/>
                </a:ext>
              </a:extLst>
            </p:cNvPr>
            <p:cNvCxnSpPr/>
            <p:nvPr/>
          </p:nvCxnSpPr>
          <p:spPr>
            <a:xfrm>
              <a:off x="7541906" y="2737597"/>
              <a:ext cx="0" cy="4680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Connecteur droit 78">
              <a:extLst>
                <a:ext uri="{FF2B5EF4-FFF2-40B4-BE49-F238E27FC236}">
                  <a16:creationId xmlns:a16="http://schemas.microsoft.com/office/drawing/2014/main" id="{EC7AFE47-D64B-D59C-539D-8C6AB7DC37D2}"/>
                </a:ext>
              </a:extLst>
            </p:cNvPr>
            <p:cNvCxnSpPr/>
            <p:nvPr/>
          </p:nvCxnSpPr>
          <p:spPr>
            <a:xfrm>
              <a:off x="79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Connecteur droit 79">
              <a:extLst>
                <a:ext uri="{FF2B5EF4-FFF2-40B4-BE49-F238E27FC236}">
                  <a16:creationId xmlns:a16="http://schemas.microsoft.com/office/drawing/2014/main" id="{EF5E4B6D-9000-9C0B-8387-F5FE2BFEC715}"/>
                </a:ext>
              </a:extLst>
            </p:cNvPr>
            <p:cNvCxnSpPr/>
            <p:nvPr/>
          </p:nvCxnSpPr>
          <p:spPr>
            <a:xfrm>
              <a:off x="82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Connecteur droit 80">
              <a:extLst>
                <a:ext uri="{FF2B5EF4-FFF2-40B4-BE49-F238E27FC236}">
                  <a16:creationId xmlns:a16="http://schemas.microsoft.com/office/drawing/2014/main" id="{6490C26E-14E6-D5DF-7732-E7F157C7B271}"/>
                </a:ext>
              </a:extLst>
            </p:cNvPr>
            <p:cNvCxnSpPr/>
            <p:nvPr/>
          </p:nvCxnSpPr>
          <p:spPr>
            <a:xfrm>
              <a:off x="86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Connecteur droit 81">
              <a:extLst>
                <a:ext uri="{FF2B5EF4-FFF2-40B4-BE49-F238E27FC236}">
                  <a16:creationId xmlns:a16="http://schemas.microsoft.com/office/drawing/2014/main" id="{40D986A1-B4F3-D3FE-BAF6-C611B4D411CE}"/>
                </a:ext>
              </a:extLst>
            </p:cNvPr>
            <p:cNvCxnSpPr/>
            <p:nvPr/>
          </p:nvCxnSpPr>
          <p:spPr>
            <a:xfrm>
              <a:off x="89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Connecteur droit 82">
              <a:extLst>
                <a:ext uri="{FF2B5EF4-FFF2-40B4-BE49-F238E27FC236}">
                  <a16:creationId xmlns:a16="http://schemas.microsoft.com/office/drawing/2014/main" id="{291EAE5B-CBF0-2E2F-9C6C-0F24061A1602}"/>
                </a:ext>
              </a:extLst>
            </p:cNvPr>
            <p:cNvCxnSpPr/>
            <p:nvPr/>
          </p:nvCxnSpPr>
          <p:spPr>
            <a:xfrm>
              <a:off x="93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Connecteur droit 83">
              <a:extLst>
                <a:ext uri="{FF2B5EF4-FFF2-40B4-BE49-F238E27FC236}">
                  <a16:creationId xmlns:a16="http://schemas.microsoft.com/office/drawing/2014/main" id="{785CF427-21BA-F109-C098-DCE8DB404D98}"/>
                </a:ext>
              </a:extLst>
            </p:cNvPr>
            <p:cNvCxnSpPr/>
            <p:nvPr/>
          </p:nvCxnSpPr>
          <p:spPr>
            <a:xfrm>
              <a:off x="9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Connecteur droit 84">
              <a:extLst>
                <a:ext uri="{FF2B5EF4-FFF2-40B4-BE49-F238E27FC236}">
                  <a16:creationId xmlns:a16="http://schemas.microsoft.com/office/drawing/2014/main" id="{2F52D707-A014-2536-3099-C82C4DD8F161}"/>
                </a:ext>
              </a:extLst>
            </p:cNvPr>
            <p:cNvCxnSpPr/>
            <p:nvPr/>
          </p:nvCxnSpPr>
          <p:spPr>
            <a:xfrm>
              <a:off x="10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Connecteur droit 85">
              <a:extLst>
                <a:ext uri="{FF2B5EF4-FFF2-40B4-BE49-F238E27FC236}">
                  <a16:creationId xmlns:a16="http://schemas.microsoft.com/office/drawing/2014/main" id="{58548D50-311E-A0D6-BB52-2AABAA8C1C21}"/>
                </a:ext>
              </a:extLst>
            </p:cNvPr>
            <p:cNvCxnSpPr/>
            <p:nvPr/>
          </p:nvCxnSpPr>
          <p:spPr>
            <a:xfrm>
              <a:off x="10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Connecteur droit 86">
              <a:extLst>
                <a:ext uri="{FF2B5EF4-FFF2-40B4-BE49-F238E27FC236}">
                  <a16:creationId xmlns:a16="http://schemas.microsoft.com/office/drawing/2014/main" id="{0F47D07C-ACA8-FE7C-DEE9-018A832184D3}"/>
                </a:ext>
              </a:extLst>
            </p:cNvPr>
            <p:cNvCxnSpPr/>
            <p:nvPr/>
          </p:nvCxnSpPr>
          <p:spPr>
            <a:xfrm>
              <a:off x="10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Connecteur droit 87">
              <a:extLst>
                <a:ext uri="{FF2B5EF4-FFF2-40B4-BE49-F238E27FC236}">
                  <a16:creationId xmlns:a16="http://schemas.microsoft.com/office/drawing/2014/main" id="{54629072-E36D-926C-1A14-27CD5B6DDAD5}"/>
                </a:ext>
              </a:extLst>
            </p:cNvPr>
            <p:cNvCxnSpPr/>
            <p:nvPr/>
          </p:nvCxnSpPr>
          <p:spPr>
            <a:xfrm>
              <a:off x="11149857" y="2737597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Larme 3">
            <a:extLst>
              <a:ext uri="{FF2B5EF4-FFF2-40B4-BE49-F238E27FC236}">
                <a16:creationId xmlns:a16="http://schemas.microsoft.com/office/drawing/2014/main" id="{045547DE-B2DB-E281-9478-087AE8C60633}"/>
              </a:ext>
            </a:extLst>
          </p:cNvPr>
          <p:cNvSpPr/>
          <p:nvPr/>
        </p:nvSpPr>
        <p:spPr>
          <a:xfrm rot="8191251">
            <a:off x="3419519" y="3293638"/>
            <a:ext cx="399415" cy="399415"/>
          </a:xfrm>
          <a:prstGeom prst="teardrop">
            <a:avLst>
              <a:gd name="adj" fmla="val 136296"/>
            </a:avLst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08B6B10-3574-DF73-18F6-41B89F0EB196}"/>
              </a:ext>
            </a:extLst>
          </p:cNvPr>
          <p:cNvSpPr txBox="1"/>
          <p:nvPr/>
        </p:nvSpPr>
        <p:spPr>
          <a:xfrm>
            <a:off x="3455688" y="3260157"/>
            <a:ext cx="4458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rgbClr val="FF0000"/>
                </a:solidFill>
              </a:rPr>
              <a:t>B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9BD4682C-A5CD-DC41-108F-211E03FA229C}"/>
              </a:ext>
            </a:extLst>
          </p:cNvPr>
          <p:cNvSpPr txBox="1"/>
          <p:nvPr/>
        </p:nvSpPr>
        <p:spPr>
          <a:xfrm>
            <a:off x="1847676" y="3251881"/>
            <a:ext cx="10026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6 500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16435CA7-D801-E930-14EB-EB8A3B0CADFA}"/>
              </a:ext>
            </a:extLst>
          </p:cNvPr>
          <p:cNvSpPr txBox="1"/>
          <p:nvPr/>
        </p:nvSpPr>
        <p:spPr>
          <a:xfrm>
            <a:off x="3002517" y="3211015"/>
            <a:ext cx="1162248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2400" dirty="0">
                <a:solidFill>
                  <a:srgbClr val="0070C0"/>
                </a:solidFill>
              </a:rPr>
              <a:t>6 800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F9AD1F25-1317-9BA2-3709-45DCAC7B7BE7}"/>
              </a:ext>
            </a:extLst>
          </p:cNvPr>
          <p:cNvSpPr txBox="1"/>
          <p:nvPr/>
        </p:nvSpPr>
        <p:spPr>
          <a:xfrm>
            <a:off x="6193867" y="3377742"/>
            <a:ext cx="9287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7 500</a:t>
            </a:r>
          </a:p>
        </p:txBody>
      </p:sp>
      <p:sp>
        <p:nvSpPr>
          <p:cNvPr id="9" name="Larme 8">
            <a:extLst>
              <a:ext uri="{FF2B5EF4-FFF2-40B4-BE49-F238E27FC236}">
                <a16:creationId xmlns:a16="http://schemas.microsoft.com/office/drawing/2014/main" id="{4A7E4B21-1B5D-7A69-151C-4A2C36A94501}"/>
              </a:ext>
            </a:extLst>
          </p:cNvPr>
          <p:cNvSpPr/>
          <p:nvPr/>
        </p:nvSpPr>
        <p:spPr>
          <a:xfrm rot="8191251">
            <a:off x="5545834" y="3293638"/>
            <a:ext cx="399415" cy="399415"/>
          </a:xfrm>
          <a:prstGeom prst="teardrop">
            <a:avLst>
              <a:gd name="adj" fmla="val 136296"/>
            </a:avLst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 dirty="0"/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2A00D9CF-BBAD-3205-E895-1BAB212CCDEB}"/>
              </a:ext>
            </a:extLst>
          </p:cNvPr>
          <p:cNvSpPr txBox="1"/>
          <p:nvPr/>
        </p:nvSpPr>
        <p:spPr>
          <a:xfrm>
            <a:off x="5582003" y="3260157"/>
            <a:ext cx="4458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11" name="Larme 10">
            <a:extLst>
              <a:ext uri="{FF2B5EF4-FFF2-40B4-BE49-F238E27FC236}">
                <a16:creationId xmlns:a16="http://schemas.microsoft.com/office/drawing/2014/main" id="{6077CBA3-F8AA-FDCA-304C-9DDAE7D264AB}"/>
              </a:ext>
            </a:extLst>
          </p:cNvPr>
          <p:cNvSpPr/>
          <p:nvPr/>
        </p:nvSpPr>
        <p:spPr>
          <a:xfrm rot="8191251">
            <a:off x="1333555" y="3267316"/>
            <a:ext cx="399415" cy="399415"/>
          </a:xfrm>
          <a:prstGeom prst="teardrop">
            <a:avLst>
              <a:gd name="adj" fmla="val 136296"/>
            </a:avLst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 dirty="0"/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39D49BD1-43F1-ED67-B1E1-9811E7E18FD5}"/>
              </a:ext>
            </a:extLst>
          </p:cNvPr>
          <p:cNvSpPr txBox="1"/>
          <p:nvPr/>
        </p:nvSpPr>
        <p:spPr>
          <a:xfrm>
            <a:off x="1369724" y="3233835"/>
            <a:ext cx="4458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rgbClr val="FF0000"/>
                </a:solidFill>
              </a:rPr>
              <a:t>A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66766288-42EC-FBB0-B6E4-EA2AF7857858}"/>
              </a:ext>
            </a:extLst>
          </p:cNvPr>
          <p:cNvSpPr txBox="1"/>
          <p:nvPr/>
        </p:nvSpPr>
        <p:spPr>
          <a:xfrm>
            <a:off x="4059798" y="1396744"/>
            <a:ext cx="19639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0070C0"/>
                </a:solidFill>
              </a:rPr>
              <a:t>6 800</a:t>
            </a:r>
          </a:p>
        </p:txBody>
      </p:sp>
    </p:spTree>
    <p:extLst>
      <p:ext uri="{BB962C8B-B14F-4D97-AF65-F5344CB8AC3E}">
        <p14:creationId xmlns:p14="http://schemas.microsoft.com/office/powerpoint/2010/main" val="924469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4985" y="181662"/>
            <a:ext cx="8340663" cy="988409"/>
          </a:xfrm>
        </p:spPr>
        <p:txBody>
          <a:bodyPr>
            <a:normAutofit fontScale="90000"/>
          </a:bodyPr>
          <a:lstStyle/>
          <a:p>
            <a:r>
              <a:rPr lang="fr-FR" dirty="0"/>
              <a:t>Écris la lettre indiquant où est placé le nombre :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5/5</a:t>
            </a:r>
          </a:p>
        </p:txBody>
      </p:sp>
      <p:grpSp>
        <p:nvGrpSpPr>
          <p:cNvPr id="51" name="Groupe 50">
            <a:extLst>
              <a:ext uri="{FF2B5EF4-FFF2-40B4-BE49-F238E27FC236}">
                <a16:creationId xmlns:a16="http://schemas.microsoft.com/office/drawing/2014/main" id="{DD97470C-3B9E-5121-CBE4-111EA4856100}"/>
              </a:ext>
            </a:extLst>
          </p:cNvPr>
          <p:cNvGrpSpPr/>
          <p:nvPr/>
        </p:nvGrpSpPr>
        <p:grpSpPr>
          <a:xfrm>
            <a:off x="-1852101" y="3759637"/>
            <a:ext cx="12603350" cy="596735"/>
            <a:chOff x="349857" y="2732400"/>
            <a:chExt cx="10800000" cy="473197"/>
          </a:xfrm>
        </p:grpSpPr>
        <p:cxnSp>
          <p:nvCxnSpPr>
            <p:cNvPr id="52" name="Connecteur droit 51">
              <a:extLst>
                <a:ext uri="{FF2B5EF4-FFF2-40B4-BE49-F238E27FC236}">
                  <a16:creationId xmlns:a16="http://schemas.microsoft.com/office/drawing/2014/main" id="{91891300-C14B-15FB-939E-BCAC574D3D27}"/>
                </a:ext>
              </a:extLst>
            </p:cNvPr>
            <p:cNvCxnSpPr/>
            <p:nvPr/>
          </p:nvCxnSpPr>
          <p:spPr>
            <a:xfrm>
              <a:off x="349857" y="3200400"/>
              <a:ext cx="10800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Connecteur droit 52">
              <a:extLst>
                <a:ext uri="{FF2B5EF4-FFF2-40B4-BE49-F238E27FC236}">
                  <a16:creationId xmlns:a16="http://schemas.microsoft.com/office/drawing/2014/main" id="{527298A6-9491-222E-9804-BB5766C5BF28}"/>
                </a:ext>
              </a:extLst>
            </p:cNvPr>
            <p:cNvCxnSpPr/>
            <p:nvPr/>
          </p:nvCxnSpPr>
          <p:spPr>
            <a:xfrm>
              <a:off x="353832" y="2732400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Connecteur droit 53">
              <a:extLst>
                <a:ext uri="{FF2B5EF4-FFF2-40B4-BE49-F238E27FC236}">
                  <a16:creationId xmlns:a16="http://schemas.microsoft.com/office/drawing/2014/main" id="{F221B4CF-A8E5-ED38-7E2A-BB6F522EA508}"/>
                </a:ext>
              </a:extLst>
            </p:cNvPr>
            <p:cNvCxnSpPr/>
            <p:nvPr/>
          </p:nvCxnSpPr>
          <p:spPr>
            <a:xfrm>
              <a:off x="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Connecteur droit 54">
              <a:extLst>
                <a:ext uri="{FF2B5EF4-FFF2-40B4-BE49-F238E27FC236}">
                  <a16:creationId xmlns:a16="http://schemas.microsoft.com/office/drawing/2014/main" id="{168F57DB-01FD-8689-C940-938A15FC932A}"/>
                </a:ext>
              </a:extLst>
            </p:cNvPr>
            <p:cNvCxnSpPr/>
            <p:nvPr/>
          </p:nvCxnSpPr>
          <p:spPr>
            <a:xfrm>
              <a:off x="1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Connecteur droit 55">
              <a:extLst>
                <a:ext uri="{FF2B5EF4-FFF2-40B4-BE49-F238E27FC236}">
                  <a16:creationId xmlns:a16="http://schemas.microsoft.com/office/drawing/2014/main" id="{7CCF7572-3717-0885-7196-BA65B79455BF}"/>
                </a:ext>
              </a:extLst>
            </p:cNvPr>
            <p:cNvCxnSpPr/>
            <p:nvPr/>
          </p:nvCxnSpPr>
          <p:spPr>
            <a:xfrm>
              <a:off x="1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Connecteur droit 56">
              <a:extLst>
                <a:ext uri="{FF2B5EF4-FFF2-40B4-BE49-F238E27FC236}">
                  <a16:creationId xmlns:a16="http://schemas.microsoft.com/office/drawing/2014/main" id="{F0D4777C-86FB-32AF-47D5-93B215B8FAED}"/>
                </a:ext>
              </a:extLst>
            </p:cNvPr>
            <p:cNvCxnSpPr/>
            <p:nvPr/>
          </p:nvCxnSpPr>
          <p:spPr>
            <a:xfrm>
              <a:off x="1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Connecteur droit 57">
              <a:extLst>
                <a:ext uri="{FF2B5EF4-FFF2-40B4-BE49-F238E27FC236}">
                  <a16:creationId xmlns:a16="http://schemas.microsoft.com/office/drawing/2014/main" id="{8AB4B598-ECE1-B3D2-AFA5-40FA3CF4DD40}"/>
                </a:ext>
              </a:extLst>
            </p:cNvPr>
            <p:cNvCxnSpPr/>
            <p:nvPr/>
          </p:nvCxnSpPr>
          <p:spPr>
            <a:xfrm>
              <a:off x="21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Connecteur droit 58">
              <a:extLst>
                <a:ext uri="{FF2B5EF4-FFF2-40B4-BE49-F238E27FC236}">
                  <a16:creationId xmlns:a16="http://schemas.microsoft.com/office/drawing/2014/main" id="{AABC5F8D-8EC8-A6F7-823C-84657239EB2E}"/>
                </a:ext>
              </a:extLst>
            </p:cNvPr>
            <p:cNvCxnSpPr/>
            <p:nvPr/>
          </p:nvCxnSpPr>
          <p:spPr>
            <a:xfrm>
              <a:off x="25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Connecteur droit 60">
              <a:extLst>
                <a:ext uri="{FF2B5EF4-FFF2-40B4-BE49-F238E27FC236}">
                  <a16:creationId xmlns:a16="http://schemas.microsoft.com/office/drawing/2014/main" id="{5C42E763-B304-EF5E-D6B5-EB437E37F100}"/>
                </a:ext>
              </a:extLst>
            </p:cNvPr>
            <p:cNvCxnSpPr/>
            <p:nvPr/>
          </p:nvCxnSpPr>
          <p:spPr>
            <a:xfrm>
              <a:off x="28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Connecteur droit 61">
              <a:extLst>
                <a:ext uri="{FF2B5EF4-FFF2-40B4-BE49-F238E27FC236}">
                  <a16:creationId xmlns:a16="http://schemas.microsoft.com/office/drawing/2014/main" id="{07A45E20-325D-B563-8F0C-D108D21307AF}"/>
                </a:ext>
              </a:extLst>
            </p:cNvPr>
            <p:cNvCxnSpPr/>
            <p:nvPr/>
          </p:nvCxnSpPr>
          <p:spPr>
            <a:xfrm>
              <a:off x="32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Connecteur droit 62">
              <a:extLst>
                <a:ext uri="{FF2B5EF4-FFF2-40B4-BE49-F238E27FC236}">
                  <a16:creationId xmlns:a16="http://schemas.microsoft.com/office/drawing/2014/main" id="{8751C190-20F6-2DD6-C621-711EA2686DD5}"/>
                </a:ext>
              </a:extLst>
            </p:cNvPr>
            <p:cNvCxnSpPr/>
            <p:nvPr/>
          </p:nvCxnSpPr>
          <p:spPr>
            <a:xfrm>
              <a:off x="35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Connecteur droit 63">
              <a:extLst>
                <a:ext uri="{FF2B5EF4-FFF2-40B4-BE49-F238E27FC236}">
                  <a16:creationId xmlns:a16="http://schemas.microsoft.com/office/drawing/2014/main" id="{093C0B70-244A-EBCF-A604-A40EACBB9169}"/>
                </a:ext>
              </a:extLst>
            </p:cNvPr>
            <p:cNvCxnSpPr/>
            <p:nvPr/>
          </p:nvCxnSpPr>
          <p:spPr>
            <a:xfrm>
              <a:off x="3949857" y="2732400"/>
              <a:ext cx="0" cy="4680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Connecteur droit 67">
              <a:extLst>
                <a:ext uri="{FF2B5EF4-FFF2-40B4-BE49-F238E27FC236}">
                  <a16:creationId xmlns:a16="http://schemas.microsoft.com/office/drawing/2014/main" id="{1BBDA9E0-5F74-3A2A-268D-CA1897E1D69F}"/>
                </a:ext>
              </a:extLst>
            </p:cNvPr>
            <p:cNvCxnSpPr/>
            <p:nvPr/>
          </p:nvCxnSpPr>
          <p:spPr>
            <a:xfrm>
              <a:off x="43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Connecteur droit 68">
              <a:extLst>
                <a:ext uri="{FF2B5EF4-FFF2-40B4-BE49-F238E27FC236}">
                  <a16:creationId xmlns:a16="http://schemas.microsoft.com/office/drawing/2014/main" id="{9FF3F021-227C-827A-9880-0AF8FEEB19E3}"/>
                </a:ext>
              </a:extLst>
            </p:cNvPr>
            <p:cNvCxnSpPr/>
            <p:nvPr/>
          </p:nvCxnSpPr>
          <p:spPr>
            <a:xfrm>
              <a:off x="46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Connecteur droit 69">
              <a:extLst>
                <a:ext uri="{FF2B5EF4-FFF2-40B4-BE49-F238E27FC236}">
                  <a16:creationId xmlns:a16="http://schemas.microsoft.com/office/drawing/2014/main" id="{34943275-2209-C8F8-BDF3-A49C96980587}"/>
                </a:ext>
              </a:extLst>
            </p:cNvPr>
            <p:cNvCxnSpPr/>
            <p:nvPr/>
          </p:nvCxnSpPr>
          <p:spPr>
            <a:xfrm>
              <a:off x="50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Connecteur droit 70">
              <a:extLst>
                <a:ext uri="{FF2B5EF4-FFF2-40B4-BE49-F238E27FC236}">
                  <a16:creationId xmlns:a16="http://schemas.microsoft.com/office/drawing/2014/main" id="{622887C6-D170-62BF-4C28-B29618CC2551}"/>
                </a:ext>
              </a:extLst>
            </p:cNvPr>
            <p:cNvCxnSpPr/>
            <p:nvPr/>
          </p:nvCxnSpPr>
          <p:spPr>
            <a:xfrm>
              <a:off x="53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Connecteur droit 72">
              <a:extLst>
                <a:ext uri="{FF2B5EF4-FFF2-40B4-BE49-F238E27FC236}">
                  <a16:creationId xmlns:a16="http://schemas.microsoft.com/office/drawing/2014/main" id="{4B419DD7-0327-A4EB-6058-F3D4B59B6B2D}"/>
                </a:ext>
              </a:extLst>
            </p:cNvPr>
            <p:cNvCxnSpPr/>
            <p:nvPr/>
          </p:nvCxnSpPr>
          <p:spPr>
            <a:xfrm>
              <a:off x="57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Connecteur droit 73">
              <a:extLst>
                <a:ext uri="{FF2B5EF4-FFF2-40B4-BE49-F238E27FC236}">
                  <a16:creationId xmlns:a16="http://schemas.microsoft.com/office/drawing/2014/main" id="{04967920-380B-BDC6-BE6C-D627F79A7712}"/>
                </a:ext>
              </a:extLst>
            </p:cNvPr>
            <p:cNvCxnSpPr/>
            <p:nvPr/>
          </p:nvCxnSpPr>
          <p:spPr>
            <a:xfrm>
              <a:off x="61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Connecteur droit 74">
              <a:extLst>
                <a:ext uri="{FF2B5EF4-FFF2-40B4-BE49-F238E27FC236}">
                  <a16:creationId xmlns:a16="http://schemas.microsoft.com/office/drawing/2014/main" id="{27C942BA-3B1B-71BC-4BF4-348A69DCB2E0}"/>
                </a:ext>
              </a:extLst>
            </p:cNvPr>
            <p:cNvCxnSpPr/>
            <p:nvPr/>
          </p:nvCxnSpPr>
          <p:spPr>
            <a:xfrm>
              <a:off x="64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Connecteur droit 75">
              <a:extLst>
                <a:ext uri="{FF2B5EF4-FFF2-40B4-BE49-F238E27FC236}">
                  <a16:creationId xmlns:a16="http://schemas.microsoft.com/office/drawing/2014/main" id="{2867040E-C1FA-AC87-C05A-BEAA5D6A33EB}"/>
                </a:ext>
              </a:extLst>
            </p:cNvPr>
            <p:cNvCxnSpPr/>
            <p:nvPr/>
          </p:nvCxnSpPr>
          <p:spPr>
            <a:xfrm>
              <a:off x="68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Connecteur droit 76">
              <a:extLst>
                <a:ext uri="{FF2B5EF4-FFF2-40B4-BE49-F238E27FC236}">
                  <a16:creationId xmlns:a16="http://schemas.microsoft.com/office/drawing/2014/main" id="{B0CF060B-9311-8A14-B4CB-386429C00C7F}"/>
                </a:ext>
              </a:extLst>
            </p:cNvPr>
            <p:cNvCxnSpPr/>
            <p:nvPr/>
          </p:nvCxnSpPr>
          <p:spPr>
            <a:xfrm>
              <a:off x="71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Connecteur droit 77">
              <a:extLst>
                <a:ext uri="{FF2B5EF4-FFF2-40B4-BE49-F238E27FC236}">
                  <a16:creationId xmlns:a16="http://schemas.microsoft.com/office/drawing/2014/main" id="{3B374700-AB6F-0298-562C-7EC0F8AC61B3}"/>
                </a:ext>
              </a:extLst>
            </p:cNvPr>
            <p:cNvCxnSpPr/>
            <p:nvPr/>
          </p:nvCxnSpPr>
          <p:spPr>
            <a:xfrm>
              <a:off x="7541906" y="2737597"/>
              <a:ext cx="0" cy="4680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Connecteur droit 78">
              <a:extLst>
                <a:ext uri="{FF2B5EF4-FFF2-40B4-BE49-F238E27FC236}">
                  <a16:creationId xmlns:a16="http://schemas.microsoft.com/office/drawing/2014/main" id="{EC7AFE47-D64B-D59C-539D-8C6AB7DC37D2}"/>
                </a:ext>
              </a:extLst>
            </p:cNvPr>
            <p:cNvCxnSpPr/>
            <p:nvPr/>
          </p:nvCxnSpPr>
          <p:spPr>
            <a:xfrm>
              <a:off x="79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Connecteur droit 79">
              <a:extLst>
                <a:ext uri="{FF2B5EF4-FFF2-40B4-BE49-F238E27FC236}">
                  <a16:creationId xmlns:a16="http://schemas.microsoft.com/office/drawing/2014/main" id="{EF5E4B6D-9000-9C0B-8387-F5FE2BFEC715}"/>
                </a:ext>
              </a:extLst>
            </p:cNvPr>
            <p:cNvCxnSpPr/>
            <p:nvPr/>
          </p:nvCxnSpPr>
          <p:spPr>
            <a:xfrm>
              <a:off x="82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Connecteur droit 80">
              <a:extLst>
                <a:ext uri="{FF2B5EF4-FFF2-40B4-BE49-F238E27FC236}">
                  <a16:creationId xmlns:a16="http://schemas.microsoft.com/office/drawing/2014/main" id="{6490C26E-14E6-D5DF-7732-E7F157C7B271}"/>
                </a:ext>
              </a:extLst>
            </p:cNvPr>
            <p:cNvCxnSpPr/>
            <p:nvPr/>
          </p:nvCxnSpPr>
          <p:spPr>
            <a:xfrm>
              <a:off x="86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Connecteur droit 81">
              <a:extLst>
                <a:ext uri="{FF2B5EF4-FFF2-40B4-BE49-F238E27FC236}">
                  <a16:creationId xmlns:a16="http://schemas.microsoft.com/office/drawing/2014/main" id="{40D986A1-B4F3-D3FE-BAF6-C611B4D411CE}"/>
                </a:ext>
              </a:extLst>
            </p:cNvPr>
            <p:cNvCxnSpPr/>
            <p:nvPr/>
          </p:nvCxnSpPr>
          <p:spPr>
            <a:xfrm>
              <a:off x="89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Connecteur droit 82">
              <a:extLst>
                <a:ext uri="{FF2B5EF4-FFF2-40B4-BE49-F238E27FC236}">
                  <a16:creationId xmlns:a16="http://schemas.microsoft.com/office/drawing/2014/main" id="{291EAE5B-CBF0-2E2F-9C6C-0F24061A1602}"/>
                </a:ext>
              </a:extLst>
            </p:cNvPr>
            <p:cNvCxnSpPr/>
            <p:nvPr/>
          </p:nvCxnSpPr>
          <p:spPr>
            <a:xfrm>
              <a:off x="93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Connecteur droit 83">
              <a:extLst>
                <a:ext uri="{FF2B5EF4-FFF2-40B4-BE49-F238E27FC236}">
                  <a16:creationId xmlns:a16="http://schemas.microsoft.com/office/drawing/2014/main" id="{785CF427-21BA-F109-C098-DCE8DB404D98}"/>
                </a:ext>
              </a:extLst>
            </p:cNvPr>
            <p:cNvCxnSpPr/>
            <p:nvPr/>
          </p:nvCxnSpPr>
          <p:spPr>
            <a:xfrm>
              <a:off x="9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Connecteur droit 84">
              <a:extLst>
                <a:ext uri="{FF2B5EF4-FFF2-40B4-BE49-F238E27FC236}">
                  <a16:creationId xmlns:a16="http://schemas.microsoft.com/office/drawing/2014/main" id="{2F52D707-A014-2536-3099-C82C4DD8F161}"/>
                </a:ext>
              </a:extLst>
            </p:cNvPr>
            <p:cNvCxnSpPr/>
            <p:nvPr/>
          </p:nvCxnSpPr>
          <p:spPr>
            <a:xfrm>
              <a:off x="10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Connecteur droit 85">
              <a:extLst>
                <a:ext uri="{FF2B5EF4-FFF2-40B4-BE49-F238E27FC236}">
                  <a16:creationId xmlns:a16="http://schemas.microsoft.com/office/drawing/2014/main" id="{58548D50-311E-A0D6-BB52-2AABAA8C1C21}"/>
                </a:ext>
              </a:extLst>
            </p:cNvPr>
            <p:cNvCxnSpPr/>
            <p:nvPr/>
          </p:nvCxnSpPr>
          <p:spPr>
            <a:xfrm>
              <a:off x="10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Connecteur droit 86">
              <a:extLst>
                <a:ext uri="{FF2B5EF4-FFF2-40B4-BE49-F238E27FC236}">
                  <a16:creationId xmlns:a16="http://schemas.microsoft.com/office/drawing/2014/main" id="{0F47D07C-ACA8-FE7C-DEE9-018A832184D3}"/>
                </a:ext>
              </a:extLst>
            </p:cNvPr>
            <p:cNvCxnSpPr/>
            <p:nvPr/>
          </p:nvCxnSpPr>
          <p:spPr>
            <a:xfrm>
              <a:off x="10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Connecteur droit 87">
              <a:extLst>
                <a:ext uri="{FF2B5EF4-FFF2-40B4-BE49-F238E27FC236}">
                  <a16:creationId xmlns:a16="http://schemas.microsoft.com/office/drawing/2014/main" id="{54629072-E36D-926C-1A14-27CD5B6DDAD5}"/>
                </a:ext>
              </a:extLst>
            </p:cNvPr>
            <p:cNvCxnSpPr/>
            <p:nvPr/>
          </p:nvCxnSpPr>
          <p:spPr>
            <a:xfrm>
              <a:off x="11149857" y="2737597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ZoneTexte 5">
            <a:extLst>
              <a:ext uri="{FF2B5EF4-FFF2-40B4-BE49-F238E27FC236}">
                <a16:creationId xmlns:a16="http://schemas.microsoft.com/office/drawing/2014/main" id="{9BD4682C-A5CD-DC41-108F-211E03FA229C}"/>
              </a:ext>
            </a:extLst>
          </p:cNvPr>
          <p:cNvSpPr txBox="1"/>
          <p:nvPr/>
        </p:nvSpPr>
        <p:spPr>
          <a:xfrm>
            <a:off x="1847676" y="3251881"/>
            <a:ext cx="10026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5 200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16435CA7-D801-E930-14EB-EB8A3B0CADFA}"/>
              </a:ext>
            </a:extLst>
          </p:cNvPr>
          <p:cNvSpPr txBox="1"/>
          <p:nvPr/>
        </p:nvSpPr>
        <p:spPr>
          <a:xfrm>
            <a:off x="4059798" y="1396744"/>
            <a:ext cx="19639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0070C0"/>
                </a:solidFill>
              </a:rPr>
              <a:t>5 330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F9AD1F25-1317-9BA2-3709-45DCAC7B7BE7}"/>
              </a:ext>
            </a:extLst>
          </p:cNvPr>
          <p:cNvSpPr txBox="1"/>
          <p:nvPr/>
        </p:nvSpPr>
        <p:spPr>
          <a:xfrm>
            <a:off x="6170068" y="3260157"/>
            <a:ext cx="9287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5 300</a:t>
            </a:r>
          </a:p>
        </p:txBody>
      </p:sp>
      <p:sp>
        <p:nvSpPr>
          <p:cNvPr id="9" name="Larme 8">
            <a:extLst>
              <a:ext uri="{FF2B5EF4-FFF2-40B4-BE49-F238E27FC236}">
                <a16:creationId xmlns:a16="http://schemas.microsoft.com/office/drawing/2014/main" id="{4A7E4B21-1B5D-7A69-151C-4A2C36A94501}"/>
              </a:ext>
            </a:extLst>
          </p:cNvPr>
          <p:cNvSpPr/>
          <p:nvPr/>
        </p:nvSpPr>
        <p:spPr>
          <a:xfrm rot="8191251">
            <a:off x="7610760" y="3267317"/>
            <a:ext cx="399415" cy="399415"/>
          </a:xfrm>
          <a:prstGeom prst="teardrop">
            <a:avLst>
              <a:gd name="adj" fmla="val 136296"/>
            </a:avLst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 dirty="0"/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2A00D9CF-BBAD-3205-E895-1BAB212CCDEB}"/>
              </a:ext>
            </a:extLst>
          </p:cNvPr>
          <p:cNvSpPr txBox="1"/>
          <p:nvPr/>
        </p:nvSpPr>
        <p:spPr>
          <a:xfrm>
            <a:off x="7646929" y="3233836"/>
            <a:ext cx="4458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11" name="Larme 10">
            <a:extLst>
              <a:ext uri="{FF2B5EF4-FFF2-40B4-BE49-F238E27FC236}">
                <a16:creationId xmlns:a16="http://schemas.microsoft.com/office/drawing/2014/main" id="{6077CBA3-F8AA-FDCA-304C-9DDAE7D264AB}"/>
              </a:ext>
            </a:extLst>
          </p:cNvPr>
          <p:cNvSpPr/>
          <p:nvPr/>
        </p:nvSpPr>
        <p:spPr>
          <a:xfrm rot="8191251">
            <a:off x="834216" y="3294703"/>
            <a:ext cx="399415" cy="399415"/>
          </a:xfrm>
          <a:prstGeom prst="teardrop">
            <a:avLst>
              <a:gd name="adj" fmla="val 136296"/>
            </a:avLst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 dirty="0"/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39D49BD1-43F1-ED67-B1E1-9811E7E18FD5}"/>
              </a:ext>
            </a:extLst>
          </p:cNvPr>
          <p:cNvSpPr txBox="1"/>
          <p:nvPr/>
        </p:nvSpPr>
        <p:spPr>
          <a:xfrm>
            <a:off x="870385" y="3261222"/>
            <a:ext cx="4458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rgbClr val="FF0000"/>
                </a:solidFill>
              </a:rPr>
              <a:t>A</a:t>
            </a:r>
          </a:p>
        </p:txBody>
      </p:sp>
      <p:sp>
        <p:nvSpPr>
          <p:cNvPr id="13" name="Larme 12">
            <a:extLst>
              <a:ext uri="{FF2B5EF4-FFF2-40B4-BE49-F238E27FC236}">
                <a16:creationId xmlns:a16="http://schemas.microsoft.com/office/drawing/2014/main" id="{8D9C2D17-5C3E-B8ED-F87B-BA20E3C334E6}"/>
              </a:ext>
            </a:extLst>
          </p:cNvPr>
          <p:cNvSpPr/>
          <p:nvPr/>
        </p:nvSpPr>
        <p:spPr>
          <a:xfrm rot="8191251">
            <a:off x="5511998" y="3267317"/>
            <a:ext cx="399415" cy="399415"/>
          </a:xfrm>
          <a:prstGeom prst="teardrop">
            <a:avLst>
              <a:gd name="adj" fmla="val 136296"/>
            </a:avLst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 dirty="0"/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57A45CE6-EF00-21A8-3768-3B48A5087FAA}"/>
              </a:ext>
            </a:extLst>
          </p:cNvPr>
          <p:cNvSpPr txBox="1"/>
          <p:nvPr/>
        </p:nvSpPr>
        <p:spPr>
          <a:xfrm>
            <a:off x="5548167" y="3233836"/>
            <a:ext cx="4458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rgbClr val="FF0000"/>
                </a:solidFill>
              </a:rPr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290634525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4985" y="181662"/>
            <a:ext cx="8340663" cy="988409"/>
          </a:xfrm>
        </p:spPr>
        <p:txBody>
          <a:bodyPr>
            <a:normAutofit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5/5</a:t>
            </a:r>
          </a:p>
        </p:txBody>
      </p:sp>
      <p:grpSp>
        <p:nvGrpSpPr>
          <p:cNvPr id="51" name="Groupe 50">
            <a:extLst>
              <a:ext uri="{FF2B5EF4-FFF2-40B4-BE49-F238E27FC236}">
                <a16:creationId xmlns:a16="http://schemas.microsoft.com/office/drawing/2014/main" id="{DD97470C-3B9E-5121-CBE4-111EA4856100}"/>
              </a:ext>
            </a:extLst>
          </p:cNvPr>
          <p:cNvGrpSpPr/>
          <p:nvPr/>
        </p:nvGrpSpPr>
        <p:grpSpPr>
          <a:xfrm>
            <a:off x="-1852101" y="3759637"/>
            <a:ext cx="12603350" cy="596735"/>
            <a:chOff x="349857" y="2732400"/>
            <a:chExt cx="10800000" cy="473197"/>
          </a:xfrm>
        </p:grpSpPr>
        <p:cxnSp>
          <p:nvCxnSpPr>
            <p:cNvPr id="52" name="Connecteur droit 51">
              <a:extLst>
                <a:ext uri="{FF2B5EF4-FFF2-40B4-BE49-F238E27FC236}">
                  <a16:creationId xmlns:a16="http://schemas.microsoft.com/office/drawing/2014/main" id="{91891300-C14B-15FB-939E-BCAC574D3D27}"/>
                </a:ext>
              </a:extLst>
            </p:cNvPr>
            <p:cNvCxnSpPr/>
            <p:nvPr/>
          </p:nvCxnSpPr>
          <p:spPr>
            <a:xfrm>
              <a:off x="349857" y="3200400"/>
              <a:ext cx="10800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Connecteur droit 52">
              <a:extLst>
                <a:ext uri="{FF2B5EF4-FFF2-40B4-BE49-F238E27FC236}">
                  <a16:creationId xmlns:a16="http://schemas.microsoft.com/office/drawing/2014/main" id="{527298A6-9491-222E-9804-BB5766C5BF28}"/>
                </a:ext>
              </a:extLst>
            </p:cNvPr>
            <p:cNvCxnSpPr/>
            <p:nvPr/>
          </p:nvCxnSpPr>
          <p:spPr>
            <a:xfrm>
              <a:off x="353832" y="2732400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Connecteur droit 53">
              <a:extLst>
                <a:ext uri="{FF2B5EF4-FFF2-40B4-BE49-F238E27FC236}">
                  <a16:creationId xmlns:a16="http://schemas.microsoft.com/office/drawing/2014/main" id="{F221B4CF-A8E5-ED38-7E2A-BB6F522EA508}"/>
                </a:ext>
              </a:extLst>
            </p:cNvPr>
            <p:cNvCxnSpPr/>
            <p:nvPr/>
          </p:nvCxnSpPr>
          <p:spPr>
            <a:xfrm>
              <a:off x="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Connecteur droit 54">
              <a:extLst>
                <a:ext uri="{FF2B5EF4-FFF2-40B4-BE49-F238E27FC236}">
                  <a16:creationId xmlns:a16="http://schemas.microsoft.com/office/drawing/2014/main" id="{168F57DB-01FD-8689-C940-938A15FC932A}"/>
                </a:ext>
              </a:extLst>
            </p:cNvPr>
            <p:cNvCxnSpPr/>
            <p:nvPr/>
          </p:nvCxnSpPr>
          <p:spPr>
            <a:xfrm>
              <a:off x="1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Connecteur droit 55">
              <a:extLst>
                <a:ext uri="{FF2B5EF4-FFF2-40B4-BE49-F238E27FC236}">
                  <a16:creationId xmlns:a16="http://schemas.microsoft.com/office/drawing/2014/main" id="{7CCF7572-3717-0885-7196-BA65B79455BF}"/>
                </a:ext>
              </a:extLst>
            </p:cNvPr>
            <p:cNvCxnSpPr/>
            <p:nvPr/>
          </p:nvCxnSpPr>
          <p:spPr>
            <a:xfrm>
              <a:off x="1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Connecteur droit 56">
              <a:extLst>
                <a:ext uri="{FF2B5EF4-FFF2-40B4-BE49-F238E27FC236}">
                  <a16:creationId xmlns:a16="http://schemas.microsoft.com/office/drawing/2014/main" id="{F0D4777C-86FB-32AF-47D5-93B215B8FAED}"/>
                </a:ext>
              </a:extLst>
            </p:cNvPr>
            <p:cNvCxnSpPr/>
            <p:nvPr/>
          </p:nvCxnSpPr>
          <p:spPr>
            <a:xfrm>
              <a:off x="1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Connecteur droit 57">
              <a:extLst>
                <a:ext uri="{FF2B5EF4-FFF2-40B4-BE49-F238E27FC236}">
                  <a16:creationId xmlns:a16="http://schemas.microsoft.com/office/drawing/2014/main" id="{8AB4B598-ECE1-B3D2-AFA5-40FA3CF4DD40}"/>
                </a:ext>
              </a:extLst>
            </p:cNvPr>
            <p:cNvCxnSpPr/>
            <p:nvPr/>
          </p:nvCxnSpPr>
          <p:spPr>
            <a:xfrm>
              <a:off x="21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Connecteur droit 58">
              <a:extLst>
                <a:ext uri="{FF2B5EF4-FFF2-40B4-BE49-F238E27FC236}">
                  <a16:creationId xmlns:a16="http://schemas.microsoft.com/office/drawing/2014/main" id="{AABC5F8D-8EC8-A6F7-823C-84657239EB2E}"/>
                </a:ext>
              </a:extLst>
            </p:cNvPr>
            <p:cNvCxnSpPr/>
            <p:nvPr/>
          </p:nvCxnSpPr>
          <p:spPr>
            <a:xfrm>
              <a:off x="25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Connecteur droit 60">
              <a:extLst>
                <a:ext uri="{FF2B5EF4-FFF2-40B4-BE49-F238E27FC236}">
                  <a16:creationId xmlns:a16="http://schemas.microsoft.com/office/drawing/2014/main" id="{5C42E763-B304-EF5E-D6B5-EB437E37F100}"/>
                </a:ext>
              </a:extLst>
            </p:cNvPr>
            <p:cNvCxnSpPr/>
            <p:nvPr/>
          </p:nvCxnSpPr>
          <p:spPr>
            <a:xfrm>
              <a:off x="28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Connecteur droit 61">
              <a:extLst>
                <a:ext uri="{FF2B5EF4-FFF2-40B4-BE49-F238E27FC236}">
                  <a16:creationId xmlns:a16="http://schemas.microsoft.com/office/drawing/2014/main" id="{07A45E20-325D-B563-8F0C-D108D21307AF}"/>
                </a:ext>
              </a:extLst>
            </p:cNvPr>
            <p:cNvCxnSpPr/>
            <p:nvPr/>
          </p:nvCxnSpPr>
          <p:spPr>
            <a:xfrm>
              <a:off x="32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Connecteur droit 62">
              <a:extLst>
                <a:ext uri="{FF2B5EF4-FFF2-40B4-BE49-F238E27FC236}">
                  <a16:creationId xmlns:a16="http://schemas.microsoft.com/office/drawing/2014/main" id="{8751C190-20F6-2DD6-C621-711EA2686DD5}"/>
                </a:ext>
              </a:extLst>
            </p:cNvPr>
            <p:cNvCxnSpPr/>
            <p:nvPr/>
          </p:nvCxnSpPr>
          <p:spPr>
            <a:xfrm>
              <a:off x="35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Connecteur droit 63">
              <a:extLst>
                <a:ext uri="{FF2B5EF4-FFF2-40B4-BE49-F238E27FC236}">
                  <a16:creationId xmlns:a16="http://schemas.microsoft.com/office/drawing/2014/main" id="{093C0B70-244A-EBCF-A604-A40EACBB9169}"/>
                </a:ext>
              </a:extLst>
            </p:cNvPr>
            <p:cNvCxnSpPr/>
            <p:nvPr/>
          </p:nvCxnSpPr>
          <p:spPr>
            <a:xfrm>
              <a:off x="3949857" y="2732400"/>
              <a:ext cx="0" cy="4680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Connecteur droit 67">
              <a:extLst>
                <a:ext uri="{FF2B5EF4-FFF2-40B4-BE49-F238E27FC236}">
                  <a16:creationId xmlns:a16="http://schemas.microsoft.com/office/drawing/2014/main" id="{1BBDA9E0-5F74-3A2A-268D-CA1897E1D69F}"/>
                </a:ext>
              </a:extLst>
            </p:cNvPr>
            <p:cNvCxnSpPr/>
            <p:nvPr/>
          </p:nvCxnSpPr>
          <p:spPr>
            <a:xfrm>
              <a:off x="43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Connecteur droit 68">
              <a:extLst>
                <a:ext uri="{FF2B5EF4-FFF2-40B4-BE49-F238E27FC236}">
                  <a16:creationId xmlns:a16="http://schemas.microsoft.com/office/drawing/2014/main" id="{9FF3F021-227C-827A-9880-0AF8FEEB19E3}"/>
                </a:ext>
              </a:extLst>
            </p:cNvPr>
            <p:cNvCxnSpPr/>
            <p:nvPr/>
          </p:nvCxnSpPr>
          <p:spPr>
            <a:xfrm>
              <a:off x="46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Connecteur droit 69">
              <a:extLst>
                <a:ext uri="{FF2B5EF4-FFF2-40B4-BE49-F238E27FC236}">
                  <a16:creationId xmlns:a16="http://schemas.microsoft.com/office/drawing/2014/main" id="{34943275-2209-C8F8-BDF3-A49C96980587}"/>
                </a:ext>
              </a:extLst>
            </p:cNvPr>
            <p:cNvCxnSpPr/>
            <p:nvPr/>
          </p:nvCxnSpPr>
          <p:spPr>
            <a:xfrm>
              <a:off x="50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Connecteur droit 70">
              <a:extLst>
                <a:ext uri="{FF2B5EF4-FFF2-40B4-BE49-F238E27FC236}">
                  <a16:creationId xmlns:a16="http://schemas.microsoft.com/office/drawing/2014/main" id="{622887C6-D170-62BF-4C28-B29618CC2551}"/>
                </a:ext>
              </a:extLst>
            </p:cNvPr>
            <p:cNvCxnSpPr/>
            <p:nvPr/>
          </p:nvCxnSpPr>
          <p:spPr>
            <a:xfrm>
              <a:off x="53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Connecteur droit 72">
              <a:extLst>
                <a:ext uri="{FF2B5EF4-FFF2-40B4-BE49-F238E27FC236}">
                  <a16:creationId xmlns:a16="http://schemas.microsoft.com/office/drawing/2014/main" id="{4B419DD7-0327-A4EB-6058-F3D4B59B6B2D}"/>
                </a:ext>
              </a:extLst>
            </p:cNvPr>
            <p:cNvCxnSpPr/>
            <p:nvPr/>
          </p:nvCxnSpPr>
          <p:spPr>
            <a:xfrm>
              <a:off x="57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Connecteur droit 73">
              <a:extLst>
                <a:ext uri="{FF2B5EF4-FFF2-40B4-BE49-F238E27FC236}">
                  <a16:creationId xmlns:a16="http://schemas.microsoft.com/office/drawing/2014/main" id="{04967920-380B-BDC6-BE6C-D627F79A7712}"/>
                </a:ext>
              </a:extLst>
            </p:cNvPr>
            <p:cNvCxnSpPr/>
            <p:nvPr/>
          </p:nvCxnSpPr>
          <p:spPr>
            <a:xfrm>
              <a:off x="61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Connecteur droit 74">
              <a:extLst>
                <a:ext uri="{FF2B5EF4-FFF2-40B4-BE49-F238E27FC236}">
                  <a16:creationId xmlns:a16="http://schemas.microsoft.com/office/drawing/2014/main" id="{27C942BA-3B1B-71BC-4BF4-348A69DCB2E0}"/>
                </a:ext>
              </a:extLst>
            </p:cNvPr>
            <p:cNvCxnSpPr/>
            <p:nvPr/>
          </p:nvCxnSpPr>
          <p:spPr>
            <a:xfrm>
              <a:off x="64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Connecteur droit 75">
              <a:extLst>
                <a:ext uri="{FF2B5EF4-FFF2-40B4-BE49-F238E27FC236}">
                  <a16:creationId xmlns:a16="http://schemas.microsoft.com/office/drawing/2014/main" id="{2867040E-C1FA-AC87-C05A-BEAA5D6A33EB}"/>
                </a:ext>
              </a:extLst>
            </p:cNvPr>
            <p:cNvCxnSpPr/>
            <p:nvPr/>
          </p:nvCxnSpPr>
          <p:spPr>
            <a:xfrm>
              <a:off x="68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Connecteur droit 76">
              <a:extLst>
                <a:ext uri="{FF2B5EF4-FFF2-40B4-BE49-F238E27FC236}">
                  <a16:creationId xmlns:a16="http://schemas.microsoft.com/office/drawing/2014/main" id="{B0CF060B-9311-8A14-B4CB-386429C00C7F}"/>
                </a:ext>
              </a:extLst>
            </p:cNvPr>
            <p:cNvCxnSpPr/>
            <p:nvPr/>
          </p:nvCxnSpPr>
          <p:spPr>
            <a:xfrm>
              <a:off x="71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Connecteur droit 77">
              <a:extLst>
                <a:ext uri="{FF2B5EF4-FFF2-40B4-BE49-F238E27FC236}">
                  <a16:creationId xmlns:a16="http://schemas.microsoft.com/office/drawing/2014/main" id="{3B374700-AB6F-0298-562C-7EC0F8AC61B3}"/>
                </a:ext>
              </a:extLst>
            </p:cNvPr>
            <p:cNvCxnSpPr/>
            <p:nvPr/>
          </p:nvCxnSpPr>
          <p:spPr>
            <a:xfrm>
              <a:off x="7541906" y="2737597"/>
              <a:ext cx="0" cy="4680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Connecteur droit 78">
              <a:extLst>
                <a:ext uri="{FF2B5EF4-FFF2-40B4-BE49-F238E27FC236}">
                  <a16:creationId xmlns:a16="http://schemas.microsoft.com/office/drawing/2014/main" id="{EC7AFE47-D64B-D59C-539D-8C6AB7DC37D2}"/>
                </a:ext>
              </a:extLst>
            </p:cNvPr>
            <p:cNvCxnSpPr/>
            <p:nvPr/>
          </p:nvCxnSpPr>
          <p:spPr>
            <a:xfrm>
              <a:off x="79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Connecteur droit 79">
              <a:extLst>
                <a:ext uri="{FF2B5EF4-FFF2-40B4-BE49-F238E27FC236}">
                  <a16:creationId xmlns:a16="http://schemas.microsoft.com/office/drawing/2014/main" id="{EF5E4B6D-9000-9C0B-8387-F5FE2BFEC715}"/>
                </a:ext>
              </a:extLst>
            </p:cNvPr>
            <p:cNvCxnSpPr/>
            <p:nvPr/>
          </p:nvCxnSpPr>
          <p:spPr>
            <a:xfrm>
              <a:off x="82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Connecteur droit 80">
              <a:extLst>
                <a:ext uri="{FF2B5EF4-FFF2-40B4-BE49-F238E27FC236}">
                  <a16:creationId xmlns:a16="http://schemas.microsoft.com/office/drawing/2014/main" id="{6490C26E-14E6-D5DF-7732-E7F157C7B271}"/>
                </a:ext>
              </a:extLst>
            </p:cNvPr>
            <p:cNvCxnSpPr/>
            <p:nvPr/>
          </p:nvCxnSpPr>
          <p:spPr>
            <a:xfrm>
              <a:off x="86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Connecteur droit 81">
              <a:extLst>
                <a:ext uri="{FF2B5EF4-FFF2-40B4-BE49-F238E27FC236}">
                  <a16:creationId xmlns:a16="http://schemas.microsoft.com/office/drawing/2014/main" id="{40D986A1-B4F3-D3FE-BAF6-C611B4D411CE}"/>
                </a:ext>
              </a:extLst>
            </p:cNvPr>
            <p:cNvCxnSpPr/>
            <p:nvPr/>
          </p:nvCxnSpPr>
          <p:spPr>
            <a:xfrm>
              <a:off x="89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Connecteur droit 82">
              <a:extLst>
                <a:ext uri="{FF2B5EF4-FFF2-40B4-BE49-F238E27FC236}">
                  <a16:creationId xmlns:a16="http://schemas.microsoft.com/office/drawing/2014/main" id="{291EAE5B-CBF0-2E2F-9C6C-0F24061A1602}"/>
                </a:ext>
              </a:extLst>
            </p:cNvPr>
            <p:cNvCxnSpPr/>
            <p:nvPr/>
          </p:nvCxnSpPr>
          <p:spPr>
            <a:xfrm>
              <a:off x="93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Connecteur droit 83">
              <a:extLst>
                <a:ext uri="{FF2B5EF4-FFF2-40B4-BE49-F238E27FC236}">
                  <a16:creationId xmlns:a16="http://schemas.microsoft.com/office/drawing/2014/main" id="{785CF427-21BA-F109-C098-DCE8DB404D98}"/>
                </a:ext>
              </a:extLst>
            </p:cNvPr>
            <p:cNvCxnSpPr/>
            <p:nvPr/>
          </p:nvCxnSpPr>
          <p:spPr>
            <a:xfrm>
              <a:off x="9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Connecteur droit 84">
              <a:extLst>
                <a:ext uri="{FF2B5EF4-FFF2-40B4-BE49-F238E27FC236}">
                  <a16:creationId xmlns:a16="http://schemas.microsoft.com/office/drawing/2014/main" id="{2F52D707-A014-2536-3099-C82C4DD8F161}"/>
                </a:ext>
              </a:extLst>
            </p:cNvPr>
            <p:cNvCxnSpPr/>
            <p:nvPr/>
          </p:nvCxnSpPr>
          <p:spPr>
            <a:xfrm>
              <a:off x="10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Connecteur droit 85">
              <a:extLst>
                <a:ext uri="{FF2B5EF4-FFF2-40B4-BE49-F238E27FC236}">
                  <a16:creationId xmlns:a16="http://schemas.microsoft.com/office/drawing/2014/main" id="{58548D50-311E-A0D6-BB52-2AABAA8C1C21}"/>
                </a:ext>
              </a:extLst>
            </p:cNvPr>
            <p:cNvCxnSpPr/>
            <p:nvPr/>
          </p:nvCxnSpPr>
          <p:spPr>
            <a:xfrm>
              <a:off x="10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Connecteur droit 86">
              <a:extLst>
                <a:ext uri="{FF2B5EF4-FFF2-40B4-BE49-F238E27FC236}">
                  <a16:creationId xmlns:a16="http://schemas.microsoft.com/office/drawing/2014/main" id="{0F47D07C-ACA8-FE7C-DEE9-018A832184D3}"/>
                </a:ext>
              </a:extLst>
            </p:cNvPr>
            <p:cNvCxnSpPr/>
            <p:nvPr/>
          </p:nvCxnSpPr>
          <p:spPr>
            <a:xfrm>
              <a:off x="10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Connecteur droit 87">
              <a:extLst>
                <a:ext uri="{FF2B5EF4-FFF2-40B4-BE49-F238E27FC236}">
                  <a16:creationId xmlns:a16="http://schemas.microsoft.com/office/drawing/2014/main" id="{54629072-E36D-926C-1A14-27CD5B6DDAD5}"/>
                </a:ext>
              </a:extLst>
            </p:cNvPr>
            <p:cNvCxnSpPr/>
            <p:nvPr/>
          </p:nvCxnSpPr>
          <p:spPr>
            <a:xfrm>
              <a:off x="11149857" y="2737597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Larme 3">
            <a:extLst>
              <a:ext uri="{FF2B5EF4-FFF2-40B4-BE49-F238E27FC236}">
                <a16:creationId xmlns:a16="http://schemas.microsoft.com/office/drawing/2014/main" id="{045547DE-B2DB-E281-9478-087AE8C60633}"/>
              </a:ext>
            </a:extLst>
          </p:cNvPr>
          <p:cNvSpPr/>
          <p:nvPr/>
        </p:nvSpPr>
        <p:spPr>
          <a:xfrm rot="8191251">
            <a:off x="5511998" y="3267317"/>
            <a:ext cx="399415" cy="399415"/>
          </a:xfrm>
          <a:prstGeom prst="teardrop">
            <a:avLst>
              <a:gd name="adj" fmla="val 136296"/>
            </a:avLst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08B6B10-3574-DF73-18F6-41B89F0EB196}"/>
              </a:ext>
            </a:extLst>
          </p:cNvPr>
          <p:cNvSpPr txBox="1"/>
          <p:nvPr/>
        </p:nvSpPr>
        <p:spPr>
          <a:xfrm>
            <a:off x="5548167" y="3233836"/>
            <a:ext cx="4458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rgbClr val="FF0000"/>
                </a:solidFill>
              </a:rPr>
              <a:t>B</a:t>
            </a:r>
          </a:p>
        </p:txBody>
      </p:sp>
      <p:sp>
        <p:nvSpPr>
          <p:cNvPr id="11" name="Larme 10">
            <a:extLst>
              <a:ext uri="{FF2B5EF4-FFF2-40B4-BE49-F238E27FC236}">
                <a16:creationId xmlns:a16="http://schemas.microsoft.com/office/drawing/2014/main" id="{6077CBA3-F8AA-FDCA-304C-9DDAE7D264AB}"/>
              </a:ext>
            </a:extLst>
          </p:cNvPr>
          <p:cNvSpPr/>
          <p:nvPr/>
        </p:nvSpPr>
        <p:spPr>
          <a:xfrm rot="8191251">
            <a:off x="834216" y="3294703"/>
            <a:ext cx="399415" cy="399415"/>
          </a:xfrm>
          <a:prstGeom prst="teardrop">
            <a:avLst>
              <a:gd name="adj" fmla="val 136296"/>
            </a:avLst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 dirty="0"/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39D49BD1-43F1-ED67-B1E1-9811E7E18FD5}"/>
              </a:ext>
            </a:extLst>
          </p:cNvPr>
          <p:cNvSpPr txBox="1"/>
          <p:nvPr/>
        </p:nvSpPr>
        <p:spPr>
          <a:xfrm>
            <a:off x="870385" y="3261222"/>
            <a:ext cx="4458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rgbClr val="FF0000"/>
                </a:solidFill>
              </a:rPr>
              <a:t>A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F1DD2BB0-EB76-B2CF-A54E-EA052278B2E6}"/>
              </a:ext>
            </a:extLst>
          </p:cNvPr>
          <p:cNvSpPr txBox="1"/>
          <p:nvPr/>
        </p:nvSpPr>
        <p:spPr>
          <a:xfrm>
            <a:off x="1847676" y="3251881"/>
            <a:ext cx="10026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5 200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1644E6F4-1A28-F9D3-9BF7-961A7A4674CB}"/>
              </a:ext>
            </a:extLst>
          </p:cNvPr>
          <p:cNvSpPr txBox="1"/>
          <p:nvPr/>
        </p:nvSpPr>
        <p:spPr>
          <a:xfrm>
            <a:off x="6170068" y="3260157"/>
            <a:ext cx="9287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5 300</a:t>
            </a:r>
          </a:p>
        </p:txBody>
      </p:sp>
      <p:sp>
        <p:nvSpPr>
          <p:cNvPr id="15" name="Larme 14">
            <a:extLst>
              <a:ext uri="{FF2B5EF4-FFF2-40B4-BE49-F238E27FC236}">
                <a16:creationId xmlns:a16="http://schemas.microsoft.com/office/drawing/2014/main" id="{FCBD21FA-C2C0-A327-47FF-01CA06FF6FBC}"/>
              </a:ext>
            </a:extLst>
          </p:cNvPr>
          <p:cNvSpPr/>
          <p:nvPr/>
        </p:nvSpPr>
        <p:spPr>
          <a:xfrm rot="8191251">
            <a:off x="7610760" y="3267317"/>
            <a:ext cx="399415" cy="399415"/>
          </a:xfrm>
          <a:prstGeom prst="teardrop">
            <a:avLst>
              <a:gd name="adj" fmla="val 136296"/>
            </a:avLst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 dirty="0"/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611DED36-15D4-B2C1-B8CF-673E52B4E747}"/>
              </a:ext>
            </a:extLst>
          </p:cNvPr>
          <p:cNvSpPr txBox="1"/>
          <p:nvPr/>
        </p:nvSpPr>
        <p:spPr>
          <a:xfrm>
            <a:off x="7646929" y="3233836"/>
            <a:ext cx="4458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16435CA7-D801-E930-14EB-EB8A3B0CADFA}"/>
              </a:ext>
            </a:extLst>
          </p:cNvPr>
          <p:cNvSpPr txBox="1"/>
          <p:nvPr/>
        </p:nvSpPr>
        <p:spPr>
          <a:xfrm>
            <a:off x="7204235" y="3212080"/>
            <a:ext cx="1162248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2400" dirty="0">
                <a:solidFill>
                  <a:srgbClr val="0070C0"/>
                </a:solidFill>
              </a:rPr>
              <a:t> 5330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38D407C6-105F-722F-DAF6-FF5D987962D8}"/>
              </a:ext>
            </a:extLst>
          </p:cNvPr>
          <p:cNvSpPr txBox="1"/>
          <p:nvPr/>
        </p:nvSpPr>
        <p:spPr>
          <a:xfrm>
            <a:off x="4059798" y="1396744"/>
            <a:ext cx="19639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0070C0"/>
                </a:solidFill>
              </a:rPr>
              <a:t>5 330</a:t>
            </a:r>
          </a:p>
        </p:txBody>
      </p:sp>
    </p:spTree>
    <p:extLst>
      <p:ext uri="{BB962C8B-B14F-4D97-AF65-F5344CB8AC3E}">
        <p14:creationId xmlns:p14="http://schemas.microsoft.com/office/powerpoint/2010/main" val="158050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4886" y="338416"/>
            <a:ext cx="8535911" cy="988409"/>
          </a:xfrm>
        </p:spPr>
        <p:txBody>
          <a:bodyPr>
            <a:normAutofit fontScale="90000"/>
          </a:bodyPr>
          <a:lstStyle/>
          <a:p>
            <a:r>
              <a:rPr lang="fr-FR" dirty="0"/>
              <a:t>Observe et trouve comment la droite est graduée.</a:t>
            </a:r>
          </a:p>
        </p:txBody>
      </p:sp>
      <p:grpSp>
        <p:nvGrpSpPr>
          <p:cNvPr id="51" name="Groupe 50">
            <a:extLst>
              <a:ext uri="{FF2B5EF4-FFF2-40B4-BE49-F238E27FC236}">
                <a16:creationId xmlns:a16="http://schemas.microsoft.com/office/drawing/2014/main" id="{DD97470C-3B9E-5121-CBE4-111EA4856100}"/>
              </a:ext>
            </a:extLst>
          </p:cNvPr>
          <p:cNvGrpSpPr/>
          <p:nvPr/>
        </p:nvGrpSpPr>
        <p:grpSpPr>
          <a:xfrm>
            <a:off x="-1852101" y="3777804"/>
            <a:ext cx="12603350" cy="596735"/>
            <a:chOff x="349857" y="2732400"/>
            <a:chExt cx="10800000" cy="473197"/>
          </a:xfrm>
        </p:grpSpPr>
        <p:cxnSp>
          <p:nvCxnSpPr>
            <p:cNvPr id="52" name="Connecteur droit 51">
              <a:extLst>
                <a:ext uri="{FF2B5EF4-FFF2-40B4-BE49-F238E27FC236}">
                  <a16:creationId xmlns:a16="http://schemas.microsoft.com/office/drawing/2014/main" id="{91891300-C14B-15FB-939E-BCAC574D3D27}"/>
                </a:ext>
              </a:extLst>
            </p:cNvPr>
            <p:cNvCxnSpPr/>
            <p:nvPr/>
          </p:nvCxnSpPr>
          <p:spPr>
            <a:xfrm>
              <a:off x="349857" y="3200400"/>
              <a:ext cx="10800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Connecteur droit 52">
              <a:extLst>
                <a:ext uri="{FF2B5EF4-FFF2-40B4-BE49-F238E27FC236}">
                  <a16:creationId xmlns:a16="http://schemas.microsoft.com/office/drawing/2014/main" id="{527298A6-9491-222E-9804-BB5766C5BF28}"/>
                </a:ext>
              </a:extLst>
            </p:cNvPr>
            <p:cNvCxnSpPr/>
            <p:nvPr/>
          </p:nvCxnSpPr>
          <p:spPr>
            <a:xfrm>
              <a:off x="353832" y="2732400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Connecteur droit 53">
              <a:extLst>
                <a:ext uri="{FF2B5EF4-FFF2-40B4-BE49-F238E27FC236}">
                  <a16:creationId xmlns:a16="http://schemas.microsoft.com/office/drawing/2014/main" id="{F221B4CF-A8E5-ED38-7E2A-BB6F522EA508}"/>
                </a:ext>
              </a:extLst>
            </p:cNvPr>
            <p:cNvCxnSpPr/>
            <p:nvPr/>
          </p:nvCxnSpPr>
          <p:spPr>
            <a:xfrm>
              <a:off x="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Connecteur droit 54">
              <a:extLst>
                <a:ext uri="{FF2B5EF4-FFF2-40B4-BE49-F238E27FC236}">
                  <a16:creationId xmlns:a16="http://schemas.microsoft.com/office/drawing/2014/main" id="{168F57DB-01FD-8689-C940-938A15FC932A}"/>
                </a:ext>
              </a:extLst>
            </p:cNvPr>
            <p:cNvCxnSpPr/>
            <p:nvPr/>
          </p:nvCxnSpPr>
          <p:spPr>
            <a:xfrm>
              <a:off x="1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Connecteur droit 55">
              <a:extLst>
                <a:ext uri="{FF2B5EF4-FFF2-40B4-BE49-F238E27FC236}">
                  <a16:creationId xmlns:a16="http://schemas.microsoft.com/office/drawing/2014/main" id="{7CCF7572-3717-0885-7196-BA65B79455BF}"/>
                </a:ext>
              </a:extLst>
            </p:cNvPr>
            <p:cNvCxnSpPr/>
            <p:nvPr/>
          </p:nvCxnSpPr>
          <p:spPr>
            <a:xfrm>
              <a:off x="1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Connecteur droit 56">
              <a:extLst>
                <a:ext uri="{FF2B5EF4-FFF2-40B4-BE49-F238E27FC236}">
                  <a16:creationId xmlns:a16="http://schemas.microsoft.com/office/drawing/2014/main" id="{F0D4777C-86FB-32AF-47D5-93B215B8FAED}"/>
                </a:ext>
              </a:extLst>
            </p:cNvPr>
            <p:cNvCxnSpPr/>
            <p:nvPr/>
          </p:nvCxnSpPr>
          <p:spPr>
            <a:xfrm>
              <a:off x="1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Connecteur droit 57">
              <a:extLst>
                <a:ext uri="{FF2B5EF4-FFF2-40B4-BE49-F238E27FC236}">
                  <a16:creationId xmlns:a16="http://schemas.microsoft.com/office/drawing/2014/main" id="{8AB4B598-ECE1-B3D2-AFA5-40FA3CF4DD40}"/>
                </a:ext>
              </a:extLst>
            </p:cNvPr>
            <p:cNvCxnSpPr/>
            <p:nvPr/>
          </p:nvCxnSpPr>
          <p:spPr>
            <a:xfrm>
              <a:off x="21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Connecteur droit 58">
              <a:extLst>
                <a:ext uri="{FF2B5EF4-FFF2-40B4-BE49-F238E27FC236}">
                  <a16:creationId xmlns:a16="http://schemas.microsoft.com/office/drawing/2014/main" id="{AABC5F8D-8EC8-A6F7-823C-84657239EB2E}"/>
                </a:ext>
              </a:extLst>
            </p:cNvPr>
            <p:cNvCxnSpPr/>
            <p:nvPr/>
          </p:nvCxnSpPr>
          <p:spPr>
            <a:xfrm>
              <a:off x="25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Connecteur droit 60">
              <a:extLst>
                <a:ext uri="{FF2B5EF4-FFF2-40B4-BE49-F238E27FC236}">
                  <a16:creationId xmlns:a16="http://schemas.microsoft.com/office/drawing/2014/main" id="{5C42E763-B304-EF5E-D6B5-EB437E37F100}"/>
                </a:ext>
              </a:extLst>
            </p:cNvPr>
            <p:cNvCxnSpPr/>
            <p:nvPr/>
          </p:nvCxnSpPr>
          <p:spPr>
            <a:xfrm>
              <a:off x="28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Connecteur droit 61">
              <a:extLst>
                <a:ext uri="{FF2B5EF4-FFF2-40B4-BE49-F238E27FC236}">
                  <a16:creationId xmlns:a16="http://schemas.microsoft.com/office/drawing/2014/main" id="{07A45E20-325D-B563-8F0C-D108D21307AF}"/>
                </a:ext>
              </a:extLst>
            </p:cNvPr>
            <p:cNvCxnSpPr/>
            <p:nvPr/>
          </p:nvCxnSpPr>
          <p:spPr>
            <a:xfrm>
              <a:off x="32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Connecteur droit 62">
              <a:extLst>
                <a:ext uri="{FF2B5EF4-FFF2-40B4-BE49-F238E27FC236}">
                  <a16:creationId xmlns:a16="http://schemas.microsoft.com/office/drawing/2014/main" id="{8751C190-20F6-2DD6-C621-711EA2686DD5}"/>
                </a:ext>
              </a:extLst>
            </p:cNvPr>
            <p:cNvCxnSpPr/>
            <p:nvPr/>
          </p:nvCxnSpPr>
          <p:spPr>
            <a:xfrm>
              <a:off x="35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Connecteur droit 63">
              <a:extLst>
                <a:ext uri="{FF2B5EF4-FFF2-40B4-BE49-F238E27FC236}">
                  <a16:creationId xmlns:a16="http://schemas.microsoft.com/office/drawing/2014/main" id="{093C0B70-244A-EBCF-A604-A40EACBB9169}"/>
                </a:ext>
              </a:extLst>
            </p:cNvPr>
            <p:cNvCxnSpPr/>
            <p:nvPr/>
          </p:nvCxnSpPr>
          <p:spPr>
            <a:xfrm>
              <a:off x="3949857" y="2732400"/>
              <a:ext cx="0" cy="4680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Connecteur droit 67">
              <a:extLst>
                <a:ext uri="{FF2B5EF4-FFF2-40B4-BE49-F238E27FC236}">
                  <a16:creationId xmlns:a16="http://schemas.microsoft.com/office/drawing/2014/main" id="{1BBDA9E0-5F74-3A2A-268D-CA1897E1D69F}"/>
                </a:ext>
              </a:extLst>
            </p:cNvPr>
            <p:cNvCxnSpPr/>
            <p:nvPr/>
          </p:nvCxnSpPr>
          <p:spPr>
            <a:xfrm>
              <a:off x="43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Connecteur droit 68">
              <a:extLst>
                <a:ext uri="{FF2B5EF4-FFF2-40B4-BE49-F238E27FC236}">
                  <a16:creationId xmlns:a16="http://schemas.microsoft.com/office/drawing/2014/main" id="{9FF3F021-227C-827A-9880-0AF8FEEB19E3}"/>
                </a:ext>
              </a:extLst>
            </p:cNvPr>
            <p:cNvCxnSpPr/>
            <p:nvPr/>
          </p:nvCxnSpPr>
          <p:spPr>
            <a:xfrm>
              <a:off x="46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Connecteur droit 69">
              <a:extLst>
                <a:ext uri="{FF2B5EF4-FFF2-40B4-BE49-F238E27FC236}">
                  <a16:creationId xmlns:a16="http://schemas.microsoft.com/office/drawing/2014/main" id="{34943275-2209-C8F8-BDF3-A49C96980587}"/>
                </a:ext>
              </a:extLst>
            </p:cNvPr>
            <p:cNvCxnSpPr/>
            <p:nvPr/>
          </p:nvCxnSpPr>
          <p:spPr>
            <a:xfrm>
              <a:off x="50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Connecteur droit 70">
              <a:extLst>
                <a:ext uri="{FF2B5EF4-FFF2-40B4-BE49-F238E27FC236}">
                  <a16:creationId xmlns:a16="http://schemas.microsoft.com/office/drawing/2014/main" id="{622887C6-D170-62BF-4C28-B29618CC2551}"/>
                </a:ext>
              </a:extLst>
            </p:cNvPr>
            <p:cNvCxnSpPr/>
            <p:nvPr/>
          </p:nvCxnSpPr>
          <p:spPr>
            <a:xfrm>
              <a:off x="53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Connecteur droit 72">
              <a:extLst>
                <a:ext uri="{FF2B5EF4-FFF2-40B4-BE49-F238E27FC236}">
                  <a16:creationId xmlns:a16="http://schemas.microsoft.com/office/drawing/2014/main" id="{4B419DD7-0327-A4EB-6058-F3D4B59B6B2D}"/>
                </a:ext>
              </a:extLst>
            </p:cNvPr>
            <p:cNvCxnSpPr/>
            <p:nvPr/>
          </p:nvCxnSpPr>
          <p:spPr>
            <a:xfrm>
              <a:off x="57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Connecteur droit 73">
              <a:extLst>
                <a:ext uri="{FF2B5EF4-FFF2-40B4-BE49-F238E27FC236}">
                  <a16:creationId xmlns:a16="http://schemas.microsoft.com/office/drawing/2014/main" id="{04967920-380B-BDC6-BE6C-D627F79A7712}"/>
                </a:ext>
              </a:extLst>
            </p:cNvPr>
            <p:cNvCxnSpPr/>
            <p:nvPr/>
          </p:nvCxnSpPr>
          <p:spPr>
            <a:xfrm>
              <a:off x="61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Connecteur droit 74">
              <a:extLst>
                <a:ext uri="{FF2B5EF4-FFF2-40B4-BE49-F238E27FC236}">
                  <a16:creationId xmlns:a16="http://schemas.microsoft.com/office/drawing/2014/main" id="{27C942BA-3B1B-71BC-4BF4-348A69DCB2E0}"/>
                </a:ext>
              </a:extLst>
            </p:cNvPr>
            <p:cNvCxnSpPr/>
            <p:nvPr/>
          </p:nvCxnSpPr>
          <p:spPr>
            <a:xfrm>
              <a:off x="64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Connecteur droit 75">
              <a:extLst>
                <a:ext uri="{FF2B5EF4-FFF2-40B4-BE49-F238E27FC236}">
                  <a16:creationId xmlns:a16="http://schemas.microsoft.com/office/drawing/2014/main" id="{2867040E-C1FA-AC87-C05A-BEAA5D6A33EB}"/>
                </a:ext>
              </a:extLst>
            </p:cNvPr>
            <p:cNvCxnSpPr/>
            <p:nvPr/>
          </p:nvCxnSpPr>
          <p:spPr>
            <a:xfrm>
              <a:off x="68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Connecteur droit 76">
              <a:extLst>
                <a:ext uri="{FF2B5EF4-FFF2-40B4-BE49-F238E27FC236}">
                  <a16:creationId xmlns:a16="http://schemas.microsoft.com/office/drawing/2014/main" id="{B0CF060B-9311-8A14-B4CB-386429C00C7F}"/>
                </a:ext>
              </a:extLst>
            </p:cNvPr>
            <p:cNvCxnSpPr/>
            <p:nvPr/>
          </p:nvCxnSpPr>
          <p:spPr>
            <a:xfrm>
              <a:off x="71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Connecteur droit 77">
              <a:extLst>
                <a:ext uri="{FF2B5EF4-FFF2-40B4-BE49-F238E27FC236}">
                  <a16:creationId xmlns:a16="http://schemas.microsoft.com/office/drawing/2014/main" id="{3B374700-AB6F-0298-562C-7EC0F8AC61B3}"/>
                </a:ext>
              </a:extLst>
            </p:cNvPr>
            <p:cNvCxnSpPr/>
            <p:nvPr/>
          </p:nvCxnSpPr>
          <p:spPr>
            <a:xfrm>
              <a:off x="7541906" y="2737597"/>
              <a:ext cx="0" cy="4680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Connecteur droit 78">
              <a:extLst>
                <a:ext uri="{FF2B5EF4-FFF2-40B4-BE49-F238E27FC236}">
                  <a16:creationId xmlns:a16="http://schemas.microsoft.com/office/drawing/2014/main" id="{EC7AFE47-D64B-D59C-539D-8C6AB7DC37D2}"/>
                </a:ext>
              </a:extLst>
            </p:cNvPr>
            <p:cNvCxnSpPr/>
            <p:nvPr/>
          </p:nvCxnSpPr>
          <p:spPr>
            <a:xfrm>
              <a:off x="79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Connecteur droit 79">
              <a:extLst>
                <a:ext uri="{FF2B5EF4-FFF2-40B4-BE49-F238E27FC236}">
                  <a16:creationId xmlns:a16="http://schemas.microsoft.com/office/drawing/2014/main" id="{EF5E4B6D-9000-9C0B-8387-F5FE2BFEC715}"/>
                </a:ext>
              </a:extLst>
            </p:cNvPr>
            <p:cNvCxnSpPr/>
            <p:nvPr/>
          </p:nvCxnSpPr>
          <p:spPr>
            <a:xfrm>
              <a:off x="82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Connecteur droit 80">
              <a:extLst>
                <a:ext uri="{FF2B5EF4-FFF2-40B4-BE49-F238E27FC236}">
                  <a16:creationId xmlns:a16="http://schemas.microsoft.com/office/drawing/2014/main" id="{6490C26E-14E6-D5DF-7732-E7F157C7B271}"/>
                </a:ext>
              </a:extLst>
            </p:cNvPr>
            <p:cNvCxnSpPr/>
            <p:nvPr/>
          </p:nvCxnSpPr>
          <p:spPr>
            <a:xfrm>
              <a:off x="86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Connecteur droit 81">
              <a:extLst>
                <a:ext uri="{FF2B5EF4-FFF2-40B4-BE49-F238E27FC236}">
                  <a16:creationId xmlns:a16="http://schemas.microsoft.com/office/drawing/2014/main" id="{40D986A1-B4F3-D3FE-BAF6-C611B4D411CE}"/>
                </a:ext>
              </a:extLst>
            </p:cNvPr>
            <p:cNvCxnSpPr/>
            <p:nvPr/>
          </p:nvCxnSpPr>
          <p:spPr>
            <a:xfrm>
              <a:off x="89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Connecteur droit 82">
              <a:extLst>
                <a:ext uri="{FF2B5EF4-FFF2-40B4-BE49-F238E27FC236}">
                  <a16:creationId xmlns:a16="http://schemas.microsoft.com/office/drawing/2014/main" id="{291EAE5B-CBF0-2E2F-9C6C-0F24061A1602}"/>
                </a:ext>
              </a:extLst>
            </p:cNvPr>
            <p:cNvCxnSpPr/>
            <p:nvPr/>
          </p:nvCxnSpPr>
          <p:spPr>
            <a:xfrm>
              <a:off x="93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Connecteur droit 83">
              <a:extLst>
                <a:ext uri="{FF2B5EF4-FFF2-40B4-BE49-F238E27FC236}">
                  <a16:creationId xmlns:a16="http://schemas.microsoft.com/office/drawing/2014/main" id="{785CF427-21BA-F109-C098-DCE8DB404D98}"/>
                </a:ext>
              </a:extLst>
            </p:cNvPr>
            <p:cNvCxnSpPr/>
            <p:nvPr/>
          </p:nvCxnSpPr>
          <p:spPr>
            <a:xfrm>
              <a:off x="9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Connecteur droit 84">
              <a:extLst>
                <a:ext uri="{FF2B5EF4-FFF2-40B4-BE49-F238E27FC236}">
                  <a16:creationId xmlns:a16="http://schemas.microsoft.com/office/drawing/2014/main" id="{2F52D707-A014-2536-3099-C82C4DD8F161}"/>
                </a:ext>
              </a:extLst>
            </p:cNvPr>
            <p:cNvCxnSpPr/>
            <p:nvPr/>
          </p:nvCxnSpPr>
          <p:spPr>
            <a:xfrm>
              <a:off x="10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Connecteur droit 85">
              <a:extLst>
                <a:ext uri="{FF2B5EF4-FFF2-40B4-BE49-F238E27FC236}">
                  <a16:creationId xmlns:a16="http://schemas.microsoft.com/office/drawing/2014/main" id="{58548D50-311E-A0D6-BB52-2AABAA8C1C21}"/>
                </a:ext>
              </a:extLst>
            </p:cNvPr>
            <p:cNvCxnSpPr/>
            <p:nvPr/>
          </p:nvCxnSpPr>
          <p:spPr>
            <a:xfrm>
              <a:off x="10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Connecteur droit 86">
              <a:extLst>
                <a:ext uri="{FF2B5EF4-FFF2-40B4-BE49-F238E27FC236}">
                  <a16:creationId xmlns:a16="http://schemas.microsoft.com/office/drawing/2014/main" id="{0F47D07C-ACA8-FE7C-DEE9-018A832184D3}"/>
                </a:ext>
              </a:extLst>
            </p:cNvPr>
            <p:cNvCxnSpPr/>
            <p:nvPr/>
          </p:nvCxnSpPr>
          <p:spPr>
            <a:xfrm>
              <a:off x="10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Connecteur droit 87">
              <a:extLst>
                <a:ext uri="{FF2B5EF4-FFF2-40B4-BE49-F238E27FC236}">
                  <a16:creationId xmlns:a16="http://schemas.microsoft.com/office/drawing/2014/main" id="{54629072-E36D-926C-1A14-27CD5B6DDAD5}"/>
                </a:ext>
              </a:extLst>
            </p:cNvPr>
            <p:cNvCxnSpPr/>
            <p:nvPr/>
          </p:nvCxnSpPr>
          <p:spPr>
            <a:xfrm>
              <a:off x="11149857" y="2737597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9" name="ZoneTexte 88">
            <a:extLst>
              <a:ext uri="{FF2B5EF4-FFF2-40B4-BE49-F238E27FC236}">
                <a16:creationId xmlns:a16="http://schemas.microsoft.com/office/drawing/2014/main" id="{B8F3D896-2BCA-8063-951A-8F78C4F90188}"/>
              </a:ext>
            </a:extLst>
          </p:cNvPr>
          <p:cNvSpPr txBox="1"/>
          <p:nvPr/>
        </p:nvSpPr>
        <p:spPr>
          <a:xfrm>
            <a:off x="1847676" y="3251881"/>
            <a:ext cx="10026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4 300</a:t>
            </a:r>
          </a:p>
        </p:txBody>
      </p:sp>
      <p:sp>
        <p:nvSpPr>
          <p:cNvPr id="91" name="ZoneTexte 90">
            <a:extLst>
              <a:ext uri="{FF2B5EF4-FFF2-40B4-BE49-F238E27FC236}">
                <a16:creationId xmlns:a16="http://schemas.microsoft.com/office/drawing/2014/main" id="{D4C01DE5-CA65-D451-32F1-B5ACFA21467C}"/>
              </a:ext>
            </a:extLst>
          </p:cNvPr>
          <p:cNvSpPr txBox="1"/>
          <p:nvPr/>
        </p:nvSpPr>
        <p:spPr>
          <a:xfrm>
            <a:off x="6041467" y="3225342"/>
            <a:ext cx="9287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4 400</a:t>
            </a:r>
          </a:p>
        </p:txBody>
      </p:sp>
      <p:sp>
        <p:nvSpPr>
          <p:cNvPr id="93" name="Espace réservé du texte 92">
            <a:extLst>
              <a:ext uri="{FF2B5EF4-FFF2-40B4-BE49-F238E27FC236}">
                <a16:creationId xmlns:a16="http://schemas.microsoft.com/office/drawing/2014/main" id="{E0722CB8-083F-FF04-42AD-00EAC41ED3A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fr-FR" dirty="0"/>
              <a:t>Exemple</a:t>
            </a:r>
          </a:p>
        </p:txBody>
      </p:sp>
    </p:spTree>
    <p:extLst>
      <p:ext uri="{BB962C8B-B14F-4D97-AF65-F5344CB8AC3E}">
        <p14:creationId xmlns:p14="http://schemas.microsoft.com/office/powerpoint/2010/main" val="27419804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4986" y="181662"/>
            <a:ext cx="7886700" cy="988409"/>
          </a:xfrm>
        </p:spPr>
        <p:txBody>
          <a:bodyPr>
            <a:normAutofit/>
          </a:bodyPr>
          <a:lstStyle/>
          <a:p>
            <a:r>
              <a:rPr lang="fr-FR" dirty="0"/>
              <a:t>La droite est graduée de</a:t>
            </a:r>
            <a:endParaRPr lang="fr-FR" dirty="0">
              <a:solidFill>
                <a:srgbClr val="C00000"/>
              </a:solidFill>
            </a:endParaRPr>
          </a:p>
        </p:txBody>
      </p:sp>
      <p:sp>
        <p:nvSpPr>
          <p:cNvPr id="47" name="Espace réservé du texte 46">
            <a:extLst>
              <a:ext uri="{FF2B5EF4-FFF2-40B4-BE49-F238E27FC236}">
                <a16:creationId xmlns:a16="http://schemas.microsoft.com/office/drawing/2014/main" id="{787A3477-DD5D-831B-C95E-78979782F42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fr-FR" dirty="0"/>
              <a:t>Exemple</a:t>
            </a:r>
          </a:p>
        </p:txBody>
      </p:sp>
      <p:sp>
        <p:nvSpPr>
          <p:cNvPr id="48" name="Titre 1">
            <a:extLst>
              <a:ext uri="{FF2B5EF4-FFF2-40B4-BE49-F238E27FC236}">
                <a16:creationId xmlns:a16="http://schemas.microsoft.com/office/drawing/2014/main" id="{EC37BF7B-D52D-E3C8-481F-D9FB8BF0E6B8}"/>
              </a:ext>
            </a:extLst>
          </p:cNvPr>
          <p:cNvSpPr txBox="1">
            <a:spLocks/>
          </p:cNvSpPr>
          <p:nvPr/>
        </p:nvSpPr>
        <p:spPr>
          <a:xfrm>
            <a:off x="5146666" y="181662"/>
            <a:ext cx="2196730" cy="98840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fr-FR" dirty="0">
                <a:solidFill>
                  <a:srgbClr val="C00000"/>
                </a:solidFill>
              </a:rPr>
              <a:t>10 en 10.</a:t>
            </a:r>
          </a:p>
        </p:txBody>
      </p:sp>
      <p:grpSp>
        <p:nvGrpSpPr>
          <p:cNvPr id="3" name="Groupe 2">
            <a:extLst>
              <a:ext uri="{FF2B5EF4-FFF2-40B4-BE49-F238E27FC236}">
                <a16:creationId xmlns:a16="http://schemas.microsoft.com/office/drawing/2014/main" id="{C34132FA-AB04-53E4-F4A8-03B3DF265F42}"/>
              </a:ext>
            </a:extLst>
          </p:cNvPr>
          <p:cNvGrpSpPr/>
          <p:nvPr/>
        </p:nvGrpSpPr>
        <p:grpSpPr>
          <a:xfrm>
            <a:off x="-1852101" y="3777804"/>
            <a:ext cx="12603350" cy="596735"/>
            <a:chOff x="349857" y="2732400"/>
            <a:chExt cx="10800000" cy="473197"/>
          </a:xfrm>
        </p:grpSpPr>
        <p:cxnSp>
          <p:nvCxnSpPr>
            <p:cNvPr id="46" name="Connecteur droit 45">
              <a:extLst>
                <a:ext uri="{FF2B5EF4-FFF2-40B4-BE49-F238E27FC236}">
                  <a16:creationId xmlns:a16="http://schemas.microsoft.com/office/drawing/2014/main" id="{BCF4A5B4-B242-ADA3-DFF4-2321E919501F}"/>
                </a:ext>
              </a:extLst>
            </p:cNvPr>
            <p:cNvCxnSpPr/>
            <p:nvPr/>
          </p:nvCxnSpPr>
          <p:spPr>
            <a:xfrm>
              <a:off x="349857" y="3200400"/>
              <a:ext cx="10800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Connecteur droit 50">
              <a:extLst>
                <a:ext uri="{FF2B5EF4-FFF2-40B4-BE49-F238E27FC236}">
                  <a16:creationId xmlns:a16="http://schemas.microsoft.com/office/drawing/2014/main" id="{8585D63B-D2BE-8474-96B4-95220A7CD9F1}"/>
                </a:ext>
              </a:extLst>
            </p:cNvPr>
            <p:cNvCxnSpPr/>
            <p:nvPr/>
          </p:nvCxnSpPr>
          <p:spPr>
            <a:xfrm>
              <a:off x="353832" y="2732400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Connecteur droit 51">
              <a:extLst>
                <a:ext uri="{FF2B5EF4-FFF2-40B4-BE49-F238E27FC236}">
                  <a16:creationId xmlns:a16="http://schemas.microsoft.com/office/drawing/2014/main" id="{E947AF99-2B5B-7252-4B56-2B7BE1E5B67F}"/>
                </a:ext>
              </a:extLst>
            </p:cNvPr>
            <p:cNvCxnSpPr/>
            <p:nvPr/>
          </p:nvCxnSpPr>
          <p:spPr>
            <a:xfrm>
              <a:off x="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Connecteur droit 52">
              <a:extLst>
                <a:ext uri="{FF2B5EF4-FFF2-40B4-BE49-F238E27FC236}">
                  <a16:creationId xmlns:a16="http://schemas.microsoft.com/office/drawing/2014/main" id="{113B21D7-D700-DE31-AEED-E43A74B37B2E}"/>
                </a:ext>
              </a:extLst>
            </p:cNvPr>
            <p:cNvCxnSpPr/>
            <p:nvPr/>
          </p:nvCxnSpPr>
          <p:spPr>
            <a:xfrm>
              <a:off x="1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Connecteur droit 53">
              <a:extLst>
                <a:ext uri="{FF2B5EF4-FFF2-40B4-BE49-F238E27FC236}">
                  <a16:creationId xmlns:a16="http://schemas.microsoft.com/office/drawing/2014/main" id="{AF666EE7-C2C5-A764-53FA-A7DE2F32CFBF}"/>
                </a:ext>
              </a:extLst>
            </p:cNvPr>
            <p:cNvCxnSpPr/>
            <p:nvPr/>
          </p:nvCxnSpPr>
          <p:spPr>
            <a:xfrm>
              <a:off x="1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Connecteur droit 54">
              <a:extLst>
                <a:ext uri="{FF2B5EF4-FFF2-40B4-BE49-F238E27FC236}">
                  <a16:creationId xmlns:a16="http://schemas.microsoft.com/office/drawing/2014/main" id="{369BED24-D447-9473-441A-57FEB01977B4}"/>
                </a:ext>
              </a:extLst>
            </p:cNvPr>
            <p:cNvCxnSpPr/>
            <p:nvPr/>
          </p:nvCxnSpPr>
          <p:spPr>
            <a:xfrm>
              <a:off x="1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Connecteur droit 55">
              <a:extLst>
                <a:ext uri="{FF2B5EF4-FFF2-40B4-BE49-F238E27FC236}">
                  <a16:creationId xmlns:a16="http://schemas.microsoft.com/office/drawing/2014/main" id="{8F5715D0-29C6-D07E-59A5-BAF795FDE255}"/>
                </a:ext>
              </a:extLst>
            </p:cNvPr>
            <p:cNvCxnSpPr/>
            <p:nvPr/>
          </p:nvCxnSpPr>
          <p:spPr>
            <a:xfrm>
              <a:off x="21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Connecteur droit 56">
              <a:extLst>
                <a:ext uri="{FF2B5EF4-FFF2-40B4-BE49-F238E27FC236}">
                  <a16:creationId xmlns:a16="http://schemas.microsoft.com/office/drawing/2014/main" id="{65958707-7B76-7B37-604C-C5C3D709AA9A}"/>
                </a:ext>
              </a:extLst>
            </p:cNvPr>
            <p:cNvCxnSpPr/>
            <p:nvPr/>
          </p:nvCxnSpPr>
          <p:spPr>
            <a:xfrm>
              <a:off x="25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Connecteur droit 57">
              <a:extLst>
                <a:ext uri="{FF2B5EF4-FFF2-40B4-BE49-F238E27FC236}">
                  <a16:creationId xmlns:a16="http://schemas.microsoft.com/office/drawing/2014/main" id="{B1F1F804-6E18-49C9-FB16-230ED6E32665}"/>
                </a:ext>
              </a:extLst>
            </p:cNvPr>
            <p:cNvCxnSpPr/>
            <p:nvPr/>
          </p:nvCxnSpPr>
          <p:spPr>
            <a:xfrm>
              <a:off x="28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Connecteur droit 58">
              <a:extLst>
                <a:ext uri="{FF2B5EF4-FFF2-40B4-BE49-F238E27FC236}">
                  <a16:creationId xmlns:a16="http://schemas.microsoft.com/office/drawing/2014/main" id="{9984D0A1-E70B-EE00-3A26-CFF0C3B0480B}"/>
                </a:ext>
              </a:extLst>
            </p:cNvPr>
            <p:cNvCxnSpPr/>
            <p:nvPr/>
          </p:nvCxnSpPr>
          <p:spPr>
            <a:xfrm>
              <a:off x="32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Connecteur droit 59">
              <a:extLst>
                <a:ext uri="{FF2B5EF4-FFF2-40B4-BE49-F238E27FC236}">
                  <a16:creationId xmlns:a16="http://schemas.microsoft.com/office/drawing/2014/main" id="{5697B804-0122-E659-D033-86AE99050FB3}"/>
                </a:ext>
              </a:extLst>
            </p:cNvPr>
            <p:cNvCxnSpPr/>
            <p:nvPr/>
          </p:nvCxnSpPr>
          <p:spPr>
            <a:xfrm>
              <a:off x="35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Connecteur droit 60">
              <a:extLst>
                <a:ext uri="{FF2B5EF4-FFF2-40B4-BE49-F238E27FC236}">
                  <a16:creationId xmlns:a16="http://schemas.microsoft.com/office/drawing/2014/main" id="{9F7565F9-22E9-3707-E95F-0A2810EA3E4F}"/>
                </a:ext>
              </a:extLst>
            </p:cNvPr>
            <p:cNvCxnSpPr/>
            <p:nvPr/>
          </p:nvCxnSpPr>
          <p:spPr>
            <a:xfrm>
              <a:off x="3949857" y="2732400"/>
              <a:ext cx="0" cy="4680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Connecteur droit 61">
              <a:extLst>
                <a:ext uri="{FF2B5EF4-FFF2-40B4-BE49-F238E27FC236}">
                  <a16:creationId xmlns:a16="http://schemas.microsoft.com/office/drawing/2014/main" id="{27547092-7E9B-9DA3-E904-6F5DA2CE5FA1}"/>
                </a:ext>
              </a:extLst>
            </p:cNvPr>
            <p:cNvCxnSpPr/>
            <p:nvPr/>
          </p:nvCxnSpPr>
          <p:spPr>
            <a:xfrm>
              <a:off x="43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Connecteur droit 62">
              <a:extLst>
                <a:ext uri="{FF2B5EF4-FFF2-40B4-BE49-F238E27FC236}">
                  <a16:creationId xmlns:a16="http://schemas.microsoft.com/office/drawing/2014/main" id="{53FCB24A-A038-2BD9-6D82-082EE450BB64}"/>
                </a:ext>
              </a:extLst>
            </p:cNvPr>
            <p:cNvCxnSpPr/>
            <p:nvPr/>
          </p:nvCxnSpPr>
          <p:spPr>
            <a:xfrm>
              <a:off x="46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Connecteur droit 63">
              <a:extLst>
                <a:ext uri="{FF2B5EF4-FFF2-40B4-BE49-F238E27FC236}">
                  <a16:creationId xmlns:a16="http://schemas.microsoft.com/office/drawing/2014/main" id="{6174D9CA-B37E-7D26-A5B9-B7F8CEC404BF}"/>
                </a:ext>
              </a:extLst>
            </p:cNvPr>
            <p:cNvCxnSpPr/>
            <p:nvPr/>
          </p:nvCxnSpPr>
          <p:spPr>
            <a:xfrm>
              <a:off x="50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Connecteur droit 64">
              <a:extLst>
                <a:ext uri="{FF2B5EF4-FFF2-40B4-BE49-F238E27FC236}">
                  <a16:creationId xmlns:a16="http://schemas.microsoft.com/office/drawing/2014/main" id="{DD47FD3B-B321-761F-B2AC-B23FC39B50D5}"/>
                </a:ext>
              </a:extLst>
            </p:cNvPr>
            <p:cNvCxnSpPr/>
            <p:nvPr/>
          </p:nvCxnSpPr>
          <p:spPr>
            <a:xfrm>
              <a:off x="53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Connecteur droit 65">
              <a:extLst>
                <a:ext uri="{FF2B5EF4-FFF2-40B4-BE49-F238E27FC236}">
                  <a16:creationId xmlns:a16="http://schemas.microsoft.com/office/drawing/2014/main" id="{C81DCF62-A733-C24B-9C65-9B0E9CFA6D5A}"/>
                </a:ext>
              </a:extLst>
            </p:cNvPr>
            <p:cNvCxnSpPr/>
            <p:nvPr/>
          </p:nvCxnSpPr>
          <p:spPr>
            <a:xfrm>
              <a:off x="57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Connecteur droit 66">
              <a:extLst>
                <a:ext uri="{FF2B5EF4-FFF2-40B4-BE49-F238E27FC236}">
                  <a16:creationId xmlns:a16="http://schemas.microsoft.com/office/drawing/2014/main" id="{E8DE20EC-48C2-6170-0253-EB55C9ADDC11}"/>
                </a:ext>
              </a:extLst>
            </p:cNvPr>
            <p:cNvCxnSpPr/>
            <p:nvPr/>
          </p:nvCxnSpPr>
          <p:spPr>
            <a:xfrm>
              <a:off x="61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Connecteur droit 67">
              <a:extLst>
                <a:ext uri="{FF2B5EF4-FFF2-40B4-BE49-F238E27FC236}">
                  <a16:creationId xmlns:a16="http://schemas.microsoft.com/office/drawing/2014/main" id="{07B2F752-A8B8-421B-6110-94543AC1339E}"/>
                </a:ext>
              </a:extLst>
            </p:cNvPr>
            <p:cNvCxnSpPr/>
            <p:nvPr/>
          </p:nvCxnSpPr>
          <p:spPr>
            <a:xfrm>
              <a:off x="64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Connecteur droit 68">
              <a:extLst>
                <a:ext uri="{FF2B5EF4-FFF2-40B4-BE49-F238E27FC236}">
                  <a16:creationId xmlns:a16="http://schemas.microsoft.com/office/drawing/2014/main" id="{BEBC6B83-98B8-81BF-126D-AE888F9A55B8}"/>
                </a:ext>
              </a:extLst>
            </p:cNvPr>
            <p:cNvCxnSpPr/>
            <p:nvPr/>
          </p:nvCxnSpPr>
          <p:spPr>
            <a:xfrm>
              <a:off x="68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Connecteur droit 69">
              <a:extLst>
                <a:ext uri="{FF2B5EF4-FFF2-40B4-BE49-F238E27FC236}">
                  <a16:creationId xmlns:a16="http://schemas.microsoft.com/office/drawing/2014/main" id="{4AC249CA-8901-9B47-3250-4305DF450C12}"/>
                </a:ext>
              </a:extLst>
            </p:cNvPr>
            <p:cNvCxnSpPr/>
            <p:nvPr/>
          </p:nvCxnSpPr>
          <p:spPr>
            <a:xfrm>
              <a:off x="71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Connecteur droit 70">
              <a:extLst>
                <a:ext uri="{FF2B5EF4-FFF2-40B4-BE49-F238E27FC236}">
                  <a16:creationId xmlns:a16="http://schemas.microsoft.com/office/drawing/2014/main" id="{3E16BEE3-A954-D7FA-D063-41C34957B125}"/>
                </a:ext>
              </a:extLst>
            </p:cNvPr>
            <p:cNvCxnSpPr/>
            <p:nvPr/>
          </p:nvCxnSpPr>
          <p:spPr>
            <a:xfrm>
              <a:off x="7541906" y="2737597"/>
              <a:ext cx="0" cy="4680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Connecteur droit 71">
              <a:extLst>
                <a:ext uri="{FF2B5EF4-FFF2-40B4-BE49-F238E27FC236}">
                  <a16:creationId xmlns:a16="http://schemas.microsoft.com/office/drawing/2014/main" id="{BE307C43-6C62-8916-C0E4-0E4204B0AA5C}"/>
                </a:ext>
              </a:extLst>
            </p:cNvPr>
            <p:cNvCxnSpPr/>
            <p:nvPr/>
          </p:nvCxnSpPr>
          <p:spPr>
            <a:xfrm>
              <a:off x="79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Connecteur droit 72">
              <a:extLst>
                <a:ext uri="{FF2B5EF4-FFF2-40B4-BE49-F238E27FC236}">
                  <a16:creationId xmlns:a16="http://schemas.microsoft.com/office/drawing/2014/main" id="{2A2C9F10-7721-1B21-6083-031168EDD35E}"/>
                </a:ext>
              </a:extLst>
            </p:cNvPr>
            <p:cNvCxnSpPr/>
            <p:nvPr/>
          </p:nvCxnSpPr>
          <p:spPr>
            <a:xfrm>
              <a:off x="82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Connecteur droit 73">
              <a:extLst>
                <a:ext uri="{FF2B5EF4-FFF2-40B4-BE49-F238E27FC236}">
                  <a16:creationId xmlns:a16="http://schemas.microsoft.com/office/drawing/2014/main" id="{C9770B64-9CAF-7AB4-7B23-DBEF5C28D748}"/>
                </a:ext>
              </a:extLst>
            </p:cNvPr>
            <p:cNvCxnSpPr/>
            <p:nvPr/>
          </p:nvCxnSpPr>
          <p:spPr>
            <a:xfrm>
              <a:off x="86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Connecteur droit 74">
              <a:extLst>
                <a:ext uri="{FF2B5EF4-FFF2-40B4-BE49-F238E27FC236}">
                  <a16:creationId xmlns:a16="http://schemas.microsoft.com/office/drawing/2014/main" id="{41C6FE6C-D0D7-AE35-D4D5-24F83F109523}"/>
                </a:ext>
              </a:extLst>
            </p:cNvPr>
            <p:cNvCxnSpPr/>
            <p:nvPr/>
          </p:nvCxnSpPr>
          <p:spPr>
            <a:xfrm>
              <a:off x="89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Connecteur droit 75">
              <a:extLst>
                <a:ext uri="{FF2B5EF4-FFF2-40B4-BE49-F238E27FC236}">
                  <a16:creationId xmlns:a16="http://schemas.microsoft.com/office/drawing/2014/main" id="{07C11385-0C90-3965-7D3A-60E54DAAB93D}"/>
                </a:ext>
              </a:extLst>
            </p:cNvPr>
            <p:cNvCxnSpPr/>
            <p:nvPr/>
          </p:nvCxnSpPr>
          <p:spPr>
            <a:xfrm>
              <a:off x="93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Connecteur droit 76">
              <a:extLst>
                <a:ext uri="{FF2B5EF4-FFF2-40B4-BE49-F238E27FC236}">
                  <a16:creationId xmlns:a16="http://schemas.microsoft.com/office/drawing/2014/main" id="{28AFCEF8-3FE0-D9AF-0311-E7CD9657054D}"/>
                </a:ext>
              </a:extLst>
            </p:cNvPr>
            <p:cNvCxnSpPr/>
            <p:nvPr/>
          </p:nvCxnSpPr>
          <p:spPr>
            <a:xfrm>
              <a:off x="9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Connecteur droit 77">
              <a:extLst>
                <a:ext uri="{FF2B5EF4-FFF2-40B4-BE49-F238E27FC236}">
                  <a16:creationId xmlns:a16="http://schemas.microsoft.com/office/drawing/2014/main" id="{9431EB88-01CD-25FE-B5BE-ED0C8537B523}"/>
                </a:ext>
              </a:extLst>
            </p:cNvPr>
            <p:cNvCxnSpPr/>
            <p:nvPr/>
          </p:nvCxnSpPr>
          <p:spPr>
            <a:xfrm>
              <a:off x="10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Connecteur droit 78">
              <a:extLst>
                <a:ext uri="{FF2B5EF4-FFF2-40B4-BE49-F238E27FC236}">
                  <a16:creationId xmlns:a16="http://schemas.microsoft.com/office/drawing/2014/main" id="{86BD1A80-CD9D-1E52-8656-D12C22450493}"/>
                </a:ext>
              </a:extLst>
            </p:cNvPr>
            <p:cNvCxnSpPr/>
            <p:nvPr/>
          </p:nvCxnSpPr>
          <p:spPr>
            <a:xfrm>
              <a:off x="10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Connecteur droit 79">
              <a:extLst>
                <a:ext uri="{FF2B5EF4-FFF2-40B4-BE49-F238E27FC236}">
                  <a16:creationId xmlns:a16="http://schemas.microsoft.com/office/drawing/2014/main" id="{348A840B-8CF2-1919-79EA-DD6973306856}"/>
                </a:ext>
              </a:extLst>
            </p:cNvPr>
            <p:cNvCxnSpPr/>
            <p:nvPr/>
          </p:nvCxnSpPr>
          <p:spPr>
            <a:xfrm>
              <a:off x="10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Connecteur droit 80">
              <a:extLst>
                <a:ext uri="{FF2B5EF4-FFF2-40B4-BE49-F238E27FC236}">
                  <a16:creationId xmlns:a16="http://schemas.microsoft.com/office/drawing/2014/main" id="{4F527F49-977A-570F-E938-B3F40391AD30}"/>
                </a:ext>
              </a:extLst>
            </p:cNvPr>
            <p:cNvCxnSpPr/>
            <p:nvPr/>
          </p:nvCxnSpPr>
          <p:spPr>
            <a:xfrm>
              <a:off x="11149857" y="2737597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2" name="ZoneTexte 81">
            <a:extLst>
              <a:ext uri="{FF2B5EF4-FFF2-40B4-BE49-F238E27FC236}">
                <a16:creationId xmlns:a16="http://schemas.microsoft.com/office/drawing/2014/main" id="{50BF30A9-EFA3-F73B-18B6-31707A3282AE}"/>
              </a:ext>
            </a:extLst>
          </p:cNvPr>
          <p:cNvSpPr txBox="1"/>
          <p:nvPr/>
        </p:nvSpPr>
        <p:spPr>
          <a:xfrm>
            <a:off x="1847676" y="3251881"/>
            <a:ext cx="10026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4 300</a:t>
            </a:r>
          </a:p>
        </p:txBody>
      </p:sp>
      <p:sp>
        <p:nvSpPr>
          <p:cNvPr id="83" name="ZoneTexte 82">
            <a:extLst>
              <a:ext uri="{FF2B5EF4-FFF2-40B4-BE49-F238E27FC236}">
                <a16:creationId xmlns:a16="http://schemas.microsoft.com/office/drawing/2014/main" id="{D7576723-09EB-B135-8F96-0E4836DED6AA}"/>
              </a:ext>
            </a:extLst>
          </p:cNvPr>
          <p:cNvSpPr txBox="1"/>
          <p:nvPr/>
        </p:nvSpPr>
        <p:spPr>
          <a:xfrm>
            <a:off x="6041467" y="3225342"/>
            <a:ext cx="9287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4 400</a:t>
            </a:r>
          </a:p>
        </p:txBody>
      </p:sp>
      <p:sp>
        <p:nvSpPr>
          <p:cNvPr id="84" name="Flèche : courbe vers le bas 83">
            <a:extLst>
              <a:ext uri="{FF2B5EF4-FFF2-40B4-BE49-F238E27FC236}">
                <a16:creationId xmlns:a16="http://schemas.microsoft.com/office/drawing/2014/main" id="{9F777BF3-E020-D367-E109-F31F188AD73E}"/>
              </a:ext>
            </a:extLst>
          </p:cNvPr>
          <p:cNvSpPr/>
          <p:nvPr/>
        </p:nvSpPr>
        <p:spPr>
          <a:xfrm>
            <a:off x="2404085" y="3687007"/>
            <a:ext cx="393089" cy="152262"/>
          </a:xfrm>
          <a:prstGeom prst="curvedDownArrow">
            <a:avLst>
              <a:gd name="adj1" fmla="val 8973"/>
              <a:gd name="adj2" fmla="val 75115"/>
              <a:gd name="adj3" fmla="val 39596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85" name="Flèche : courbe vers le bas 84">
            <a:extLst>
              <a:ext uri="{FF2B5EF4-FFF2-40B4-BE49-F238E27FC236}">
                <a16:creationId xmlns:a16="http://schemas.microsoft.com/office/drawing/2014/main" id="{48707689-A01B-3965-DB16-A517B64DA9F8}"/>
              </a:ext>
            </a:extLst>
          </p:cNvPr>
          <p:cNvSpPr/>
          <p:nvPr/>
        </p:nvSpPr>
        <p:spPr>
          <a:xfrm>
            <a:off x="2796150" y="3687007"/>
            <a:ext cx="393089" cy="152262"/>
          </a:xfrm>
          <a:prstGeom prst="curvedDownArrow">
            <a:avLst>
              <a:gd name="adj1" fmla="val 8973"/>
              <a:gd name="adj2" fmla="val 75115"/>
              <a:gd name="adj3" fmla="val 39596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86" name="Flèche : courbe vers le bas 85">
            <a:extLst>
              <a:ext uri="{FF2B5EF4-FFF2-40B4-BE49-F238E27FC236}">
                <a16:creationId xmlns:a16="http://schemas.microsoft.com/office/drawing/2014/main" id="{29069FCC-4F85-EA48-1C42-253018B0AD44}"/>
              </a:ext>
            </a:extLst>
          </p:cNvPr>
          <p:cNvSpPr/>
          <p:nvPr/>
        </p:nvSpPr>
        <p:spPr>
          <a:xfrm>
            <a:off x="3234411" y="3687007"/>
            <a:ext cx="393089" cy="152262"/>
          </a:xfrm>
          <a:prstGeom prst="curvedDownArrow">
            <a:avLst>
              <a:gd name="adj1" fmla="val 8973"/>
              <a:gd name="adj2" fmla="val 75115"/>
              <a:gd name="adj3" fmla="val 39596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87" name="Flèche : courbe vers le bas 86">
            <a:extLst>
              <a:ext uri="{FF2B5EF4-FFF2-40B4-BE49-F238E27FC236}">
                <a16:creationId xmlns:a16="http://schemas.microsoft.com/office/drawing/2014/main" id="{303E0184-91C9-EA7B-02A0-9EE8D57D82ED}"/>
              </a:ext>
            </a:extLst>
          </p:cNvPr>
          <p:cNvSpPr/>
          <p:nvPr/>
        </p:nvSpPr>
        <p:spPr>
          <a:xfrm>
            <a:off x="3679246" y="3687007"/>
            <a:ext cx="393089" cy="152262"/>
          </a:xfrm>
          <a:prstGeom prst="curvedDownArrow">
            <a:avLst>
              <a:gd name="adj1" fmla="val 8973"/>
              <a:gd name="adj2" fmla="val 75115"/>
              <a:gd name="adj3" fmla="val 39596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88" name="Flèche : courbe vers le bas 87">
            <a:extLst>
              <a:ext uri="{FF2B5EF4-FFF2-40B4-BE49-F238E27FC236}">
                <a16:creationId xmlns:a16="http://schemas.microsoft.com/office/drawing/2014/main" id="{4DDFD6B1-1E18-891D-E31A-8FBB4E87CB9D}"/>
              </a:ext>
            </a:extLst>
          </p:cNvPr>
          <p:cNvSpPr/>
          <p:nvPr/>
        </p:nvSpPr>
        <p:spPr>
          <a:xfrm>
            <a:off x="4092784" y="3687007"/>
            <a:ext cx="393089" cy="152262"/>
          </a:xfrm>
          <a:prstGeom prst="curvedDownArrow">
            <a:avLst>
              <a:gd name="adj1" fmla="val 8973"/>
              <a:gd name="adj2" fmla="val 75115"/>
              <a:gd name="adj3" fmla="val 39596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89" name="Flèche : courbe vers le bas 88">
            <a:extLst>
              <a:ext uri="{FF2B5EF4-FFF2-40B4-BE49-F238E27FC236}">
                <a16:creationId xmlns:a16="http://schemas.microsoft.com/office/drawing/2014/main" id="{7A978C93-2595-8BFD-4626-3522670AC0EC}"/>
              </a:ext>
            </a:extLst>
          </p:cNvPr>
          <p:cNvSpPr/>
          <p:nvPr/>
        </p:nvSpPr>
        <p:spPr>
          <a:xfrm>
            <a:off x="4510596" y="3687007"/>
            <a:ext cx="393089" cy="152262"/>
          </a:xfrm>
          <a:prstGeom prst="curvedDownArrow">
            <a:avLst>
              <a:gd name="adj1" fmla="val 8973"/>
              <a:gd name="adj2" fmla="val 75115"/>
              <a:gd name="adj3" fmla="val 39596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90" name="Flèche : courbe vers le bas 89">
            <a:extLst>
              <a:ext uri="{FF2B5EF4-FFF2-40B4-BE49-F238E27FC236}">
                <a16:creationId xmlns:a16="http://schemas.microsoft.com/office/drawing/2014/main" id="{E7D3ED2F-CF11-7F5B-EEE6-80135FD79AB6}"/>
              </a:ext>
            </a:extLst>
          </p:cNvPr>
          <p:cNvSpPr/>
          <p:nvPr/>
        </p:nvSpPr>
        <p:spPr>
          <a:xfrm>
            <a:off x="4896705" y="3687007"/>
            <a:ext cx="393089" cy="152262"/>
          </a:xfrm>
          <a:prstGeom prst="curvedDownArrow">
            <a:avLst>
              <a:gd name="adj1" fmla="val 8973"/>
              <a:gd name="adj2" fmla="val 75115"/>
              <a:gd name="adj3" fmla="val 39596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91" name="Flèche : courbe vers le bas 90">
            <a:extLst>
              <a:ext uri="{FF2B5EF4-FFF2-40B4-BE49-F238E27FC236}">
                <a16:creationId xmlns:a16="http://schemas.microsoft.com/office/drawing/2014/main" id="{1AEBED66-B322-8002-D4B2-BD615F17508B}"/>
              </a:ext>
            </a:extLst>
          </p:cNvPr>
          <p:cNvSpPr/>
          <p:nvPr/>
        </p:nvSpPr>
        <p:spPr>
          <a:xfrm>
            <a:off x="5307944" y="3687007"/>
            <a:ext cx="393089" cy="152262"/>
          </a:xfrm>
          <a:prstGeom prst="curvedDownArrow">
            <a:avLst>
              <a:gd name="adj1" fmla="val 8973"/>
              <a:gd name="adj2" fmla="val 75115"/>
              <a:gd name="adj3" fmla="val 39596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92" name="Flèche : courbe vers le bas 91">
            <a:extLst>
              <a:ext uri="{FF2B5EF4-FFF2-40B4-BE49-F238E27FC236}">
                <a16:creationId xmlns:a16="http://schemas.microsoft.com/office/drawing/2014/main" id="{D8733EE3-34BC-E114-A81E-E3B9A7BF4823}"/>
              </a:ext>
            </a:extLst>
          </p:cNvPr>
          <p:cNvSpPr/>
          <p:nvPr/>
        </p:nvSpPr>
        <p:spPr>
          <a:xfrm>
            <a:off x="5714699" y="3687007"/>
            <a:ext cx="393089" cy="152262"/>
          </a:xfrm>
          <a:prstGeom prst="curvedDownArrow">
            <a:avLst>
              <a:gd name="adj1" fmla="val 8973"/>
              <a:gd name="adj2" fmla="val 75115"/>
              <a:gd name="adj3" fmla="val 39596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93" name="Flèche : courbe vers le bas 92">
            <a:extLst>
              <a:ext uri="{FF2B5EF4-FFF2-40B4-BE49-F238E27FC236}">
                <a16:creationId xmlns:a16="http://schemas.microsoft.com/office/drawing/2014/main" id="{14940CF0-A362-F47C-7FA0-1CB573B94425}"/>
              </a:ext>
            </a:extLst>
          </p:cNvPr>
          <p:cNvSpPr/>
          <p:nvPr/>
        </p:nvSpPr>
        <p:spPr>
          <a:xfrm>
            <a:off x="6139449" y="3681002"/>
            <a:ext cx="393089" cy="152262"/>
          </a:xfrm>
          <a:prstGeom prst="curvedDownArrow">
            <a:avLst>
              <a:gd name="adj1" fmla="val 8973"/>
              <a:gd name="adj2" fmla="val 75115"/>
              <a:gd name="adj3" fmla="val 39596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2644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  <p:bldP spid="84" grpId="0" animBg="1"/>
      <p:bldP spid="85" grpId="0" animBg="1"/>
      <p:bldP spid="86" grpId="0" animBg="1"/>
      <p:bldP spid="87" grpId="0" animBg="1"/>
      <p:bldP spid="88" grpId="0" animBg="1"/>
      <p:bldP spid="89" grpId="0" animBg="1"/>
      <p:bldP spid="90" grpId="0" animBg="1"/>
      <p:bldP spid="91" grpId="0" animBg="1"/>
      <p:bldP spid="92" grpId="0" animBg="1"/>
      <p:bldP spid="9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4986" y="181662"/>
            <a:ext cx="7886700" cy="988409"/>
          </a:xfrm>
        </p:spPr>
        <p:txBody>
          <a:bodyPr>
            <a:normAutofit/>
          </a:bodyPr>
          <a:lstStyle/>
          <a:p>
            <a:r>
              <a:rPr lang="fr-FR" dirty="0"/>
              <a:t>Écris le nombre.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1/5</a:t>
            </a:r>
          </a:p>
        </p:txBody>
      </p:sp>
      <p:grpSp>
        <p:nvGrpSpPr>
          <p:cNvPr id="51" name="Groupe 50">
            <a:extLst>
              <a:ext uri="{FF2B5EF4-FFF2-40B4-BE49-F238E27FC236}">
                <a16:creationId xmlns:a16="http://schemas.microsoft.com/office/drawing/2014/main" id="{DD97470C-3B9E-5121-CBE4-111EA4856100}"/>
              </a:ext>
            </a:extLst>
          </p:cNvPr>
          <p:cNvGrpSpPr/>
          <p:nvPr/>
        </p:nvGrpSpPr>
        <p:grpSpPr>
          <a:xfrm>
            <a:off x="-1852101" y="3759637"/>
            <a:ext cx="12603350" cy="596735"/>
            <a:chOff x="349857" y="2732400"/>
            <a:chExt cx="10800000" cy="473197"/>
          </a:xfrm>
        </p:grpSpPr>
        <p:cxnSp>
          <p:nvCxnSpPr>
            <p:cNvPr id="52" name="Connecteur droit 51">
              <a:extLst>
                <a:ext uri="{FF2B5EF4-FFF2-40B4-BE49-F238E27FC236}">
                  <a16:creationId xmlns:a16="http://schemas.microsoft.com/office/drawing/2014/main" id="{91891300-C14B-15FB-939E-BCAC574D3D27}"/>
                </a:ext>
              </a:extLst>
            </p:cNvPr>
            <p:cNvCxnSpPr/>
            <p:nvPr/>
          </p:nvCxnSpPr>
          <p:spPr>
            <a:xfrm>
              <a:off x="349857" y="3200400"/>
              <a:ext cx="10800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Connecteur droit 52">
              <a:extLst>
                <a:ext uri="{FF2B5EF4-FFF2-40B4-BE49-F238E27FC236}">
                  <a16:creationId xmlns:a16="http://schemas.microsoft.com/office/drawing/2014/main" id="{527298A6-9491-222E-9804-BB5766C5BF28}"/>
                </a:ext>
              </a:extLst>
            </p:cNvPr>
            <p:cNvCxnSpPr/>
            <p:nvPr/>
          </p:nvCxnSpPr>
          <p:spPr>
            <a:xfrm>
              <a:off x="353832" y="2732400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Connecteur droit 53">
              <a:extLst>
                <a:ext uri="{FF2B5EF4-FFF2-40B4-BE49-F238E27FC236}">
                  <a16:creationId xmlns:a16="http://schemas.microsoft.com/office/drawing/2014/main" id="{F221B4CF-A8E5-ED38-7E2A-BB6F522EA508}"/>
                </a:ext>
              </a:extLst>
            </p:cNvPr>
            <p:cNvCxnSpPr/>
            <p:nvPr/>
          </p:nvCxnSpPr>
          <p:spPr>
            <a:xfrm>
              <a:off x="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Connecteur droit 54">
              <a:extLst>
                <a:ext uri="{FF2B5EF4-FFF2-40B4-BE49-F238E27FC236}">
                  <a16:creationId xmlns:a16="http://schemas.microsoft.com/office/drawing/2014/main" id="{168F57DB-01FD-8689-C940-938A15FC932A}"/>
                </a:ext>
              </a:extLst>
            </p:cNvPr>
            <p:cNvCxnSpPr/>
            <p:nvPr/>
          </p:nvCxnSpPr>
          <p:spPr>
            <a:xfrm>
              <a:off x="1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Connecteur droit 55">
              <a:extLst>
                <a:ext uri="{FF2B5EF4-FFF2-40B4-BE49-F238E27FC236}">
                  <a16:creationId xmlns:a16="http://schemas.microsoft.com/office/drawing/2014/main" id="{7CCF7572-3717-0885-7196-BA65B79455BF}"/>
                </a:ext>
              </a:extLst>
            </p:cNvPr>
            <p:cNvCxnSpPr/>
            <p:nvPr/>
          </p:nvCxnSpPr>
          <p:spPr>
            <a:xfrm>
              <a:off x="1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Connecteur droit 56">
              <a:extLst>
                <a:ext uri="{FF2B5EF4-FFF2-40B4-BE49-F238E27FC236}">
                  <a16:creationId xmlns:a16="http://schemas.microsoft.com/office/drawing/2014/main" id="{F0D4777C-86FB-32AF-47D5-93B215B8FAED}"/>
                </a:ext>
              </a:extLst>
            </p:cNvPr>
            <p:cNvCxnSpPr/>
            <p:nvPr/>
          </p:nvCxnSpPr>
          <p:spPr>
            <a:xfrm>
              <a:off x="1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Connecteur droit 57">
              <a:extLst>
                <a:ext uri="{FF2B5EF4-FFF2-40B4-BE49-F238E27FC236}">
                  <a16:creationId xmlns:a16="http://schemas.microsoft.com/office/drawing/2014/main" id="{8AB4B598-ECE1-B3D2-AFA5-40FA3CF4DD40}"/>
                </a:ext>
              </a:extLst>
            </p:cNvPr>
            <p:cNvCxnSpPr/>
            <p:nvPr/>
          </p:nvCxnSpPr>
          <p:spPr>
            <a:xfrm>
              <a:off x="21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Connecteur droit 58">
              <a:extLst>
                <a:ext uri="{FF2B5EF4-FFF2-40B4-BE49-F238E27FC236}">
                  <a16:creationId xmlns:a16="http://schemas.microsoft.com/office/drawing/2014/main" id="{AABC5F8D-8EC8-A6F7-823C-84657239EB2E}"/>
                </a:ext>
              </a:extLst>
            </p:cNvPr>
            <p:cNvCxnSpPr/>
            <p:nvPr/>
          </p:nvCxnSpPr>
          <p:spPr>
            <a:xfrm>
              <a:off x="25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Connecteur droit 60">
              <a:extLst>
                <a:ext uri="{FF2B5EF4-FFF2-40B4-BE49-F238E27FC236}">
                  <a16:creationId xmlns:a16="http://schemas.microsoft.com/office/drawing/2014/main" id="{5C42E763-B304-EF5E-D6B5-EB437E37F100}"/>
                </a:ext>
              </a:extLst>
            </p:cNvPr>
            <p:cNvCxnSpPr/>
            <p:nvPr/>
          </p:nvCxnSpPr>
          <p:spPr>
            <a:xfrm>
              <a:off x="28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Connecteur droit 61">
              <a:extLst>
                <a:ext uri="{FF2B5EF4-FFF2-40B4-BE49-F238E27FC236}">
                  <a16:creationId xmlns:a16="http://schemas.microsoft.com/office/drawing/2014/main" id="{07A45E20-325D-B563-8F0C-D108D21307AF}"/>
                </a:ext>
              </a:extLst>
            </p:cNvPr>
            <p:cNvCxnSpPr/>
            <p:nvPr/>
          </p:nvCxnSpPr>
          <p:spPr>
            <a:xfrm>
              <a:off x="32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Connecteur droit 62">
              <a:extLst>
                <a:ext uri="{FF2B5EF4-FFF2-40B4-BE49-F238E27FC236}">
                  <a16:creationId xmlns:a16="http://schemas.microsoft.com/office/drawing/2014/main" id="{8751C190-20F6-2DD6-C621-711EA2686DD5}"/>
                </a:ext>
              </a:extLst>
            </p:cNvPr>
            <p:cNvCxnSpPr/>
            <p:nvPr/>
          </p:nvCxnSpPr>
          <p:spPr>
            <a:xfrm>
              <a:off x="35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Connecteur droit 63">
              <a:extLst>
                <a:ext uri="{FF2B5EF4-FFF2-40B4-BE49-F238E27FC236}">
                  <a16:creationId xmlns:a16="http://schemas.microsoft.com/office/drawing/2014/main" id="{093C0B70-244A-EBCF-A604-A40EACBB9169}"/>
                </a:ext>
              </a:extLst>
            </p:cNvPr>
            <p:cNvCxnSpPr/>
            <p:nvPr/>
          </p:nvCxnSpPr>
          <p:spPr>
            <a:xfrm>
              <a:off x="3949857" y="2732400"/>
              <a:ext cx="0" cy="4680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Connecteur droit 67">
              <a:extLst>
                <a:ext uri="{FF2B5EF4-FFF2-40B4-BE49-F238E27FC236}">
                  <a16:creationId xmlns:a16="http://schemas.microsoft.com/office/drawing/2014/main" id="{1BBDA9E0-5F74-3A2A-268D-CA1897E1D69F}"/>
                </a:ext>
              </a:extLst>
            </p:cNvPr>
            <p:cNvCxnSpPr/>
            <p:nvPr/>
          </p:nvCxnSpPr>
          <p:spPr>
            <a:xfrm>
              <a:off x="43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Connecteur droit 68">
              <a:extLst>
                <a:ext uri="{FF2B5EF4-FFF2-40B4-BE49-F238E27FC236}">
                  <a16:creationId xmlns:a16="http://schemas.microsoft.com/office/drawing/2014/main" id="{9FF3F021-227C-827A-9880-0AF8FEEB19E3}"/>
                </a:ext>
              </a:extLst>
            </p:cNvPr>
            <p:cNvCxnSpPr/>
            <p:nvPr/>
          </p:nvCxnSpPr>
          <p:spPr>
            <a:xfrm>
              <a:off x="46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Connecteur droit 69">
              <a:extLst>
                <a:ext uri="{FF2B5EF4-FFF2-40B4-BE49-F238E27FC236}">
                  <a16:creationId xmlns:a16="http://schemas.microsoft.com/office/drawing/2014/main" id="{34943275-2209-C8F8-BDF3-A49C96980587}"/>
                </a:ext>
              </a:extLst>
            </p:cNvPr>
            <p:cNvCxnSpPr/>
            <p:nvPr/>
          </p:nvCxnSpPr>
          <p:spPr>
            <a:xfrm>
              <a:off x="50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Connecteur droit 70">
              <a:extLst>
                <a:ext uri="{FF2B5EF4-FFF2-40B4-BE49-F238E27FC236}">
                  <a16:creationId xmlns:a16="http://schemas.microsoft.com/office/drawing/2014/main" id="{622887C6-D170-62BF-4C28-B29618CC2551}"/>
                </a:ext>
              </a:extLst>
            </p:cNvPr>
            <p:cNvCxnSpPr/>
            <p:nvPr/>
          </p:nvCxnSpPr>
          <p:spPr>
            <a:xfrm>
              <a:off x="53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Connecteur droit 72">
              <a:extLst>
                <a:ext uri="{FF2B5EF4-FFF2-40B4-BE49-F238E27FC236}">
                  <a16:creationId xmlns:a16="http://schemas.microsoft.com/office/drawing/2014/main" id="{4B419DD7-0327-A4EB-6058-F3D4B59B6B2D}"/>
                </a:ext>
              </a:extLst>
            </p:cNvPr>
            <p:cNvCxnSpPr/>
            <p:nvPr/>
          </p:nvCxnSpPr>
          <p:spPr>
            <a:xfrm>
              <a:off x="57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Connecteur droit 73">
              <a:extLst>
                <a:ext uri="{FF2B5EF4-FFF2-40B4-BE49-F238E27FC236}">
                  <a16:creationId xmlns:a16="http://schemas.microsoft.com/office/drawing/2014/main" id="{04967920-380B-BDC6-BE6C-D627F79A7712}"/>
                </a:ext>
              </a:extLst>
            </p:cNvPr>
            <p:cNvCxnSpPr/>
            <p:nvPr/>
          </p:nvCxnSpPr>
          <p:spPr>
            <a:xfrm>
              <a:off x="61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Connecteur droit 74">
              <a:extLst>
                <a:ext uri="{FF2B5EF4-FFF2-40B4-BE49-F238E27FC236}">
                  <a16:creationId xmlns:a16="http://schemas.microsoft.com/office/drawing/2014/main" id="{27C942BA-3B1B-71BC-4BF4-348A69DCB2E0}"/>
                </a:ext>
              </a:extLst>
            </p:cNvPr>
            <p:cNvCxnSpPr/>
            <p:nvPr/>
          </p:nvCxnSpPr>
          <p:spPr>
            <a:xfrm>
              <a:off x="64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Connecteur droit 75">
              <a:extLst>
                <a:ext uri="{FF2B5EF4-FFF2-40B4-BE49-F238E27FC236}">
                  <a16:creationId xmlns:a16="http://schemas.microsoft.com/office/drawing/2014/main" id="{2867040E-C1FA-AC87-C05A-BEAA5D6A33EB}"/>
                </a:ext>
              </a:extLst>
            </p:cNvPr>
            <p:cNvCxnSpPr/>
            <p:nvPr/>
          </p:nvCxnSpPr>
          <p:spPr>
            <a:xfrm>
              <a:off x="68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Connecteur droit 76">
              <a:extLst>
                <a:ext uri="{FF2B5EF4-FFF2-40B4-BE49-F238E27FC236}">
                  <a16:creationId xmlns:a16="http://schemas.microsoft.com/office/drawing/2014/main" id="{B0CF060B-9311-8A14-B4CB-386429C00C7F}"/>
                </a:ext>
              </a:extLst>
            </p:cNvPr>
            <p:cNvCxnSpPr/>
            <p:nvPr/>
          </p:nvCxnSpPr>
          <p:spPr>
            <a:xfrm>
              <a:off x="71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Connecteur droit 77">
              <a:extLst>
                <a:ext uri="{FF2B5EF4-FFF2-40B4-BE49-F238E27FC236}">
                  <a16:creationId xmlns:a16="http://schemas.microsoft.com/office/drawing/2014/main" id="{3B374700-AB6F-0298-562C-7EC0F8AC61B3}"/>
                </a:ext>
              </a:extLst>
            </p:cNvPr>
            <p:cNvCxnSpPr/>
            <p:nvPr/>
          </p:nvCxnSpPr>
          <p:spPr>
            <a:xfrm>
              <a:off x="7541906" y="2737597"/>
              <a:ext cx="0" cy="4680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Connecteur droit 78">
              <a:extLst>
                <a:ext uri="{FF2B5EF4-FFF2-40B4-BE49-F238E27FC236}">
                  <a16:creationId xmlns:a16="http://schemas.microsoft.com/office/drawing/2014/main" id="{EC7AFE47-D64B-D59C-539D-8C6AB7DC37D2}"/>
                </a:ext>
              </a:extLst>
            </p:cNvPr>
            <p:cNvCxnSpPr/>
            <p:nvPr/>
          </p:nvCxnSpPr>
          <p:spPr>
            <a:xfrm>
              <a:off x="79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Connecteur droit 79">
              <a:extLst>
                <a:ext uri="{FF2B5EF4-FFF2-40B4-BE49-F238E27FC236}">
                  <a16:creationId xmlns:a16="http://schemas.microsoft.com/office/drawing/2014/main" id="{EF5E4B6D-9000-9C0B-8387-F5FE2BFEC715}"/>
                </a:ext>
              </a:extLst>
            </p:cNvPr>
            <p:cNvCxnSpPr/>
            <p:nvPr/>
          </p:nvCxnSpPr>
          <p:spPr>
            <a:xfrm>
              <a:off x="82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Connecteur droit 80">
              <a:extLst>
                <a:ext uri="{FF2B5EF4-FFF2-40B4-BE49-F238E27FC236}">
                  <a16:creationId xmlns:a16="http://schemas.microsoft.com/office/drawing/2014/main" id="{6490C26E-14E6-D5DF-7732-E7F157C7B271}"/>
                </a:ext>
              </a:extLst>
            </p:cNvPr>
            <p:cNvCxnSpPr/>
            <p:nvPr/>
          </p:nvCxnSpPr>
          <p:spPr>
            <a:xfrm>
              <a:off x="86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Connecteur droit 81">
              <a:extLst>
                <a:ext uri="{FF2B5EF4-FFF2-40B4-BE49-F238E27FC236}">
                  <a16:creationId xmlns:a16="http://schemas.microsoft.com/office/drawing/2014/main" id="{40D986A1-B4F3-D3FE-BAF6-C611B4D411CE}"/>
                </a:ext>
              </a:extLst>
            </p:cNvPr>
            <p:cNvCxnSpPr/>
            <p:nvPr/>
          </p:nvCxnSpPr>
          <p:spPr>
            <a:xfrm>
              <a:off x="89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Connecteur droit 82">
              <a:extLst>
                <a:ext uri="{FF2B5EF4-FFF2-40B4-BE49-F238E27FC236}">
                  <a16:creationId xmlns:a16="http://schemas.microsoft.com/office/drawing/2014/main" id="{291EAE5B-CBF0-2E2F-9C6C-0F24061A1602}"/>
                </a:ext>
              </a:extLst>
            </p:cNvPr>
            <p:cNvCxnSpPr/>
            <p:nvPr/>
          </p:nvCxnSpPr>
          <p:spPr>
            <a:xfrm>
              <a:off x="93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Connecteur droit 83">
              <a:extLst>
                <a:ext uri="{FF2B5EF4-FFF2-40B4-BE49-F238E27FC236}">
                  <a16:creationId xmlns:a16="http://schemas.microsoft.com/office/drawing/2014/main" id="{785CF427-21BA-F109-C098-DCE8DB404D98}"/>
                </a:ext>
              </a:extLst>
            </p:cNvPr>
            <p:cNvCxnSpPr/>
            <p:nvPr/>
          </p:nvCxnSpPr>
          <p:spPr>
            <a:xfrm>
              <a:off x="9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Connecteur droit 84">
              <a:extLst>
                <a:ext uri="{FF2B5EF4-FFF2-40B4-BE49-F238E27FC236}">
                  <a16:creationId xmlns:a16="http://schemas.microsoft.com/office/drawing/2014/main" id="{2F52D707-A014-2536-3099-C82C4DD8F161}"/>
                </a:ext>
              </a:extLst>
            </p:cNvPr>
            <p:cNvCxnSpPr/>
            <p:nvPr/>
          </p:nvCxnSpPr>
          <p:spPr>
            <a:xfrm>
              <a:off x="10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Connecteur droit 85">
              <a:extLst>
                <a:ext uri="{FF2B5EF4-FFF2-40B4-BE49-F238E27FC236}">
                  <a16:creationId xmlns:a16="http://schemas.microsoft.com/office/drawing/2014/main" id="{58548D50-311E-A0D6-BB52-2AABAA8C1C21}"/>
                </a:ext>
              </a:extLst>
            </p:cNvPr>
            <p:cNvCxnSpPr/>
            <p:nvPr/>
          </p:nvCxnSpPr>
          <p:spPr>
            <a:xfrm>
              <a:off x="10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Connecteur droit 86">
              <a:extLst>
                <a:ext uri="{FF2B5EF4-FFF2-40B4-BE49-F238E27FC236}">
                  <a16:creationId xmlns:a16="http://schemas.microsoft.com/office/drawing/2014/main" id="{0F47D07C-ACA8-FE7C-DEE9-018A832184D3}"/>
                </a:ext>
              </a:extLst>
            </p:cNvPr>
            <p:cNvCxnSpPr/>
            <p:nvPr/>
          </p:nvCxnSpPr>
          <p:spPr>
            <a:xfrm>
              <a:off x="10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Connecteur droit 87">
              <a:extLst>
                <a:ext uri="{FF2B5EF4-FFF2-40B4-BE49-F238E27FC236}">
                  <a16:creationId xmlns:a16="http://schemas.microsoft.com/office/drawing/2014/main" id="{54629072-E36D-926C-1A14-27CD5B6DDAD5}"/>
                </a:ext>
              </a:extLst>
            </p:cNvPr>
            <p:cNvCxnSpPr/>
            <p:nvPr/>
          </p:nvCxnSpPr>
          <p:spPr>
            <a:xfrm>
              <a:off x="11149857" y="2737597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Larme 3">
            <a:extLst>
              <a:ext uri="{FF2B5EF4-FFF2-40B4-BE49-F238E27FC236}">
                <a16:creationId xmlns:a16="http://schemas.microsoft.com/office/drawing/2014/main" id="{045547DE-B2DB-E281-9478-087AE8C60633}"/>
              </a:ext>
            </a:extLst>
          </p:cNvPr>
          <p:cNvSpPr/>
          <p:nvPr/>
        </p:nvSpPr>
        <p:spPr>
          <a:xfrm rot="8191251">
            <a:off x="5089265" y="3274042"/>
            <a:ext cx="399415" cy="399415"/>
          </a:xfrm>
          <a:prstGeom prst="teardrop">
            <a:avLst>
              <a:gd name="adj" fmla="val 136296"/>
            </a:avLst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08B6B10-3574-DF73-18F6-41B89F0EB196}"/>
              </a:ext>
            </a:extLst>
          </p:cNvPr>
          <p:cNvSpPr txBox="1"/>
          <p:nvPr/>
        </p:nvSpPr>
        <p:spPr>
          <a:xfrm>
            <a:off x="5125434" y="3304526"/>
            <a:ext cx="4458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rgbClr val="FF0000"/>
                </a:solidFill>
              </a:rPr>
              <a:t>?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9BD4682C-A5CD-DC41-108F-211E03FA229C}"/>
              </a:ext>
            </a:extLst>
          </p:cNvPr>
          <p:cNvSpPr txBox="1"/>
          <p:nvPr/>
        </p:nvSpPr>
        <p:spPr>
          <a:xfrm>
            <a:off x="1847676" y="3251881"/>
            <a:ext cx="10026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4 300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16435CA7-D801-E930-14EB-EB8A3B0CADFA}"/>
              </a:ext>
            </a:extLst>
          </p:cNvPr>
          <p:cNvSpPr txBox="1"/>
          <p:nvPr/>
        </p:nvSpPr>
        <p:spPr>
          <a:xfrm>
            <a:off x="6041467" y="3225342"/>
            <a:ext cx="9287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4 400</a:t>
            </a:r>
          </a:p>
        </p:txBody>
      </p:sp>
    </p:spTree>
    <p:extLst>
      <p:ext uri="{BB962C8B-B14F-4D97-AF65-F5344CB8AC3E}">
        <p14:creationId xmlns:p14="http://schemas.microsoft.com/office/powerpoint/2010/main" val="32554351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4986" y="181662"/>
            <a:ext cx="7886700" cy="988409"/>
          </a:xfrm>
        </p:spPr>
        <p:txBody>
          <a:bodyPr>
            <a:normAutofit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1/5</a:t>
            </a:r>
          </a:p>
        </p:txBody>
      </p:sp>
      <p:grpSp>
        <p:nvGrpSpPr>
          <p:cNvPr id="7" name="Groupe 6">
            <a:extLst>
              <a:ext uri="{FF2B5EF4-FFF2-40B4-BE49-F238E27FC236}">
                <a16:creationId xmlns:a16="http://schemas.microsoft.com/office/drawing/2014/main" id="{C13A35FE-C0DD-2D46-5E05-05F108733144}"/>
              </a:ext>
            </a:extLst>
          </p:cNvPr>
          <p:cNvGrpSpPr/>
          <p:nvPr/>
        </p:nvGrpSpPr>
        <p:grpSpPr>
          <a:xfrm>
            <a:off x="-1852101" y="3759637"/>
            <a:ext cx="12603350" cy="596735"/>
            <a:chOff x="349857" y="2732400"/>
            <a:chExt cx="10800000" cy="473197"/>
          </a:xfrm>
        </p:grpSpPr>
        <p:cxnSp>
          <p:nvCxnSpPr>
            <p:cNvPr id="8" name="Connecteur droit 7">
              <a:extLst>
                <a:ext uri="{FF2B5EF4-FFF2-40B4-BE49-F238E27FC236}">
                  <a16:creationId xmlns:a16="http://schemas.microsoft.com/office/drawing/2014/main" id="{BFB9B737-5916-FD70-3AAD-F483EAAFCB97}"/>
                </a:ext>
              </a:extLst>
            </p:cNvPr>
            <p:cNvCxnSpPr/>
            <p:nvPr/>
          </p:nvCxnSpPr>
          <p:spPr>
            <a:xfrm>
              <a:off x="349857" y="3200400"/>
              <a:ext cx="10800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Connecteur droit 8">
              <a:extLst>
                <a:ext uri="{FF2B5EF4-FFF2-40B4-BE49-F238E27FC236}">
                  <a16:creationId xmlns:a16="http://schemas.microsoft.com/office/drawing/2014/main" id="{AF4C5461-4D98-208B-EF3B-3392E98A506E}"/>
                </a:ext>
              </a:extLst>
            </p:cNvPr>
            <p:cNvCxnSpPr/>
            <p:nvPr/>
          </p:nvCxnSpPr>
          <p:spPr>
            <a:xfrm>
              <a:off x="353832" y="2732400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Connecteur droit 9">
              <a:extLst>
                <a:ext uri="{FF2B5EF4-FFF2-40B4-BE49-F238E27FC236}">
                  <a16:creationId xmlns:a16="http://schemas.microsoft.com/office/drawing/2014/main" id="{EF135943-182D-6BA3-8148-19DE43FA54F8}"/>
                </a:ext>
              </a:extLst>
            </p:cNvPr>
            <p:cNvCxnSpPr/>
            <p:nvPr/>
          </p:nvCxnSpPr>
          <p:spPr>
            <a:xfrm>
              <a:off x="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Connecteur droit 10">
              <a:extLst>
                <a:ext uri="{FF2B5EF4-FFF2-40B4-BE49-F238E27FC236}">
                  <a16:creationId xmlns:a16="http://schemas.microsoft.com/office/drawing/2014/main" id="{0F60A1BE-6009-84CF-29ED-44E9C2C0A4D5}"/>
                </a:ext>
              </a:extLst>
            </p:cNvPr>
            <p:cNvCxnSpPr/>
            <p:nvPr/>
          </p:nvCxnSpPr>
          <p:spPr>
            <a:xfrm>
              <a:off x="1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Connecteur droit 11">
              <a:extLst>
                <a:ext uri="{FF2B5EF4-FFF2-40B4-BE49-F238E27FC236}">
                  <a16:creationId xmlns:a16="http://schemas.microsoft.com/office/drawing/2014/main" id="{6F94E2A2-CF48-964B-9D2B-79C5A1E97C6C}"/>
                </a:ext>
              </a:extLst>
            </p:cNvPr>
            <p:cNvCxnSpPr/>
            <p:nvPr/>
          </p:nvCxnSpPr>
          <p:spPr>
            <a:xfrm>
              <a:off x="1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Connecteur droit 12">
              <a:extLst>
                <a:ext uri="{FF2B5EF4-FFF2-40B4-BE49-F238E27FC236}">
                  <a16:creationId xmlns:a16="http://schemas.microsoft.com/office/drawing/2014/main" id="{C068A621-B83A-4284-C50B-CC797184FBC1}"/>
                </a:ext>
              </a:extLst>
            </p:cNvPr>
            <p:cNvCxnSpPr/>
            <p:nvPr/>
          </p:nvCxnSpPr>
          <p:spPr>
            <a:xfrm>
              <a:off x="1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Connecteur droit 13">
              <a:extLst>
                <a:ext uri="{FF2B5EF4-FFF2-40B4-BE49-F238E27FC236}">
                  <a16:creationId xmlns:a16="http://schemas.microsoft.com/office/drawing/2014/main" id="{FCA27C21-A38A-845B-C61A-1117BE7C4C7B}"/>
                </a:ext>
              </a:extLst>
            </p:cNvPr>
            <p:cNvCxnSpPr/>
            <p:nvPr/>
          </p:nvCxnSpPr>
          <p:spPr>
            <a:xfrm>
              <a:off x="21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Connecteur droit 14">
              <a:extLst>
                <a:ext uri="{FF2B5EF4-FFF2-40B4-BE49-F238E27FC236}">
                  <a16:creationId xmlns:a16="http://schemas.microsoft.com/office/drawing/2014/main" id="{223D1A9F-1DC0-998C-60DA-55BC5C74ECC1}"/>
                </a:ext>
              </a:extLst>
            </p:cNvPr>
            <p:cNvCxnSpPr/>
            <p:nvPr/>
          </p:nvCxnSpPr>
          <p:spPr>
            <a:xfrm>
              <a:off x="25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Connecteur droit 15">
              <a:extLst>
                <a:ext uri="{FF2B5EF4-FFF2-40B4-BE49-F238E27FC236}">
                  <a16:creationId xmlns:a16="http://schemas.microsoft.com/office/drawing/2014/main" id="{A5A81824-01A3-42FA-EA31-879684691ECA}"/>
                </a:ext>
              </a:extLst>
            </p:cNvPr>
            <p:cNvCxnSpPr/>
            <p:nvPr/>
          </p:nvCxnSpPr>
          <p:spPr>
            <a:xfrm>
              <a:off x="28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Connecteur droit 16">
              <a:extLst>
                <a:ext uri="{FF2B5EF4-FFF2-40B4-BE49-F238E27FC236}">
                  <a16:creationId xmlns:a16="http://schemas.microsoft.com/office/drawing/2014/main" id="{B8C6FD20-7AC4-833F-A417-884CF058BA73}"/>
                </a:ext>
              </a:extLst>
            </p:cNvPr>
            <p:cNvCxnSpPr/>
            <p:nvPr/>
          </p:nvCxnSpPr>
          <p:spPr>
            <a:xfrm>
              <a:off x="32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Connecteur droit 17">
              <a:extLst>
                <a:ext uri="{FF2B5EF4-FFF2-40B4-BE49-F238E27FC236}">
                  <a16:creationId xmlns:a16="http://schemas.microsoft.com/office/drawing/2014/main" id="{5CCBDB5B-0682-2ED4-FB23-7E7905800689}"/>
                </a:ext>
              </a:extLst>
            </p:cNvPr>
            <p:cNvCxnSpPr/>
            <p:nvPr/>
          </p:nvCxnSpPr>
          <p:spPr>
            <a:xfrm>
              <a:off x="35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Connecteur droit 18">
              <a:extLst>
                <a:ext uri="{FF2B5EF4-FFF2-40B4-BE49-F238E27FC236}">
                  <a16:creationId xmlns:a16="http://schemas.microsoft.com/office/drawing/2014/main" id="{D69DE9BC-0FF0-43F3-758C-D1D5BD55DA82}"/>
                </a:ext>
              </a:extLst>
            </p:cNvPr>
            <p:cNvCxnSpPr/>
            <p:nvPr/>
          </p:nvCxnSpPr>
          <p:spPr>
            <a:xfrm>
              <a:off x="3949857" y="2732400"/>
              <a:ext cx="0" cy="4680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Connecteur droit 19">
              <a:extLst>
                <a:ext uri="{FF2B5EF4-FFF2-40B4-BE49-F238E27FC236}">
                  <a16:creationId xmlns:a16="http://schemas.microsoft.com/office/drawing/2014/main" id="{6D78AFF2-13C9-737A-CE03-CCF6DED1AC18}"/>
                </a:ext>
              </a:extLst>
            </p:cNvPr>
            <p:cNvCxnSpPr/>
            <p:nvPr/>
          </p:nvCxnSpPr>
          <p:spPr>
            <a:xfrm>
              <a:off x="43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Connecteur droit 20">
              <a:extLst>
                <a:ext uri="{FF2B5EF4-FFF2-40B4-BE49-F238E27FC236}">
                  <a16:creationId xmlns:a16="http://schemas.microsoft.com/office/drawing/2014/main" id="{3C3A46D5-8938-67CD-50B8-D12EA2B937EC}"/>
                </a:ext>
              </a:extLst>
            </p:cNvPr>
            <p:cNvCxnSpPr/>
            <p:nvPr/>
          </p:nvCxnSpPr>
          <p:spPr>
            <a:xfrm>
              <a:off x="46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Connecteur droit 21">
              <a:extLst>
                <a:ext uri="{FF2B5EF4-FFF2-40B4-BE49-F238E27FC236}">
                  <a16:creationId xmlns:a16="http://schemas.microsoft.com/office/drawing/2014/main" id="{FF6895CF-2089-006D-799D-CC8FC87DB5F3}"/>
                </a:ext>
              </a:extLst>
            </p:cNvPr>
            <p:cNvCxnSpPr/>
            <p:nvPr/>
          </p:nvCxnSpPr>
          <p:spPr>
            <a:xfrm>
              <a:off x="50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Connecteur droit 22">
              <a:extLst>
                <a:ext uri="{FF2B5EF4-FFF2-40B4-BE49-F238E27FC236}">
                  <a16:creationId xmlns:a16="http://schemas.microsoft.com/office/drawing/2014/main" id="{94B7C9BA-6DB4-992F-E4E0-08699DB217C9}"/>
                </a:ext>
              </a:extLst>
            </p:cNvPr>
            <p:cNvCxnSpPr/>
            <p:nvPr/>
          </p:nvCxnSpPr>
          <p:spPr>
            <a:xfrm>
              <a:off x="53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Connecteur droit 23">
              <a:extLst>
                <a:ext uri="{FF2B5EF4-FFF2-40B4-BE49-F238E27FC236}">
                  <a16:creationId xmlns:a16="http://schemas.microsoft.com/office/drawing/2014/main" id="{8A4F8F04-6A4B-EACD-3E77-FA15C773E6D8}"/>
                </a:ext>
              </a:extLst>
            </p:cNvPr>
            <p:cNvCxnSpPr/>
            <p:nvPr/>
          </p:nvCxnSpPr>
          <p:spPr>
            <a:xfrm>
              <a:off x="57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Connecteur droit 24">
              <a:extLst>
                <a:ext uri="{FF2B5EF4-FFF2-40B4-BE49-F238E27FC236}">
                  <a16:creationId xmlns:a16="http://schemas.microsoft.com/office/drawing/2014/main" id="{010FF0AE-52D5-2942-0B90-84FE7D81CAAD}"/>
                </a:ext>
              </a:extLst>
            </p:cNvPr>
            <p:cNvCxnSpPr/>
            <p:nvPr/>
          </p:nvCxnSpPr>
          <p:spPr>
            <a:xfrm>
              <a:off x="61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Connecteur droit 25">
              <a:extLst>
                <a:ext uri="{FF2B5EF4-FFF2-40B4-BE49-F238E27FC236}">
                  <a16:creationId xmlns:a16="http://schemas.microsoft.com/office/drawing/2014/main" id="{478F528F-7819-F959-1C4E-0FDDCB3286E9}"/>
                </a:ext>
              </a:extLst>
            </p:cNvPr>
            <p:cNvCxnSpPr/>
            <p:nvPr/>
          </p:nvCxnSpPr>
          <p:spPr>
            <a:xfrm>
              <a:off x="64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Connecteur droit 26">
              <a:extLst>
                <a:ext uri="{FF2B5EF4-FFF2-40B4-BE49-F238E27FC236}">
                  <a16:creationId xmlns:a16="http://schemas.microsoft.com/office/drawing/2014/main" id="{FCC7ED77-7B1D-FE98-F77A-2E6A2F952E9F}"/>
                </a:ext>
              </a:extLst>
            </p:cNvPr>
            <p:cNvCxnSpPr/>
            <p:nvPr/>
          </p:nvCxnSpPr>
          <p:spPr>
            <a:xfrm>
              <a:off x="68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Connecteur droit 27">
              <a:extLst>
                <a:ext uri="{FF2B5EF4-FFF2-40B4-BE49-F238E27FC236}">
                  <a16:creationId xmlns:a16="http://schemas.microsoft.com/office/drawing/2014/main" id="{D55C57AD-A8F9-8187-43B8-E677C322EBE6}"/>
                </a:ext>
              </a:extLst>
            </p:cNvPr>
            <p:cNvCxnSpPr/>
            <p:nvPr/>
          </p:nvCxnSpPr>
          <p:spPr>
            <a:xfrm>
              <a:off x="71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Connecteur droit 28">
              <a:extLst>
                <a:ext uri="{FF2B5EF4-FFF2-40B4-BE49-F238E27FC236}">
                  <a16:creationId xmlns:a16="http://schemas.microsoft.com/office/drawing/2014/main" id="{0D8E9019-3009-92FA-A0E3-CFAF5D91E19E}"/>
                </a:ext>
              </a:extLst>
            </p:cNvPr>
            <p:cNvCxnSpPr/>
            <p:nvPr/>
          </p:nvCxnSpPr>
          <p:spPr>
            <a:xfrm>
              <a:off x="7541906" y="2737597"/>
              <a:ext cx="0" cy="4680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Connecteur droit 29">
              <a:extLst>
                <a:ext uri="{FF2B5EF4-FFF2-40B4-BE49-F238E27FC236}">
                  <a16:creationId xmlns:a16="http://schemas.microsoft.com/office/drawing/2014/main" id="{C9D95976-AEBC-4DD4-946D-4CB4D10FE8A3}"/>
                </a:ext>
              </a:extLst>
            </p:cNvPr>
            <p:cNvCxnSpPr/>
            <p:nvPr/>
          </p:nvCxnSpPr>
          <p:spPr>
            <a:xfrm>
              <a:off x="79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Connecteur droit 30">
              <a:extLst>
                <a:ext uri="{FF2B5EF4-FFF2-40B4-BE49-F238E27FC236}">
                  <a16:creationId xmlns:a16="http://schemas.microsoft.com/office/drawing/2014/main" id="{A4BB6560-C26A-8BC3-6B48-729E2D7EDA1C}"/>
                </a:ext>
              </a:extLst>
            </p:cNvPr>
            <p:cNvCxnSpPr/>
            <p:nvPr/>
          </p:nvCxnSpPr>
          <p:spPr>
            <a:xfrm>
              <a:off x="82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Connecteur droit 31">
              <a:extLst>
                <a:ext uri="{FF2B5EF4-FFF2-40B4-BE49-F238E27FC236}">
                  <a16:creationId xmlns:a16="http://schemas.microsoft.com/office/drawing/2014/main" id="{882DE10A-CA0E-5C99-A27F-C65A9BA7C1A0}"/>
                </a:ext>
              </a:extLst>
            </p:cNvPr>
            <p:cNvCxnSpPr/>
            <p:nvPr/>
          </p:nvCxnSpPr>
          <p:spPr>
            <a:xfrm>
              <a:off x="86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Connecteur droit 32">
              <a:extLst>
                <a:ext uri="{FF2B5EF4-FFF2-40B4-BE49-F238E27FC236}">
                  <a16:creationId xmlns:a16="http://schemas.microsoft.com/office/drawing/2014/main" id="{BD1A8C51-C41C-D5DB-9131-DB69DD003250}"/>
                </a:ext>
              </a:extLst>
            </p:cNvPr>
            <p:cNvCxnSpPr/>
            <p:nvPr/>
          </p:nvCxnSpPr>
          <p:spPr>
            <a:xfrm>
              <a:off x="89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Connecteur droit 33">
              <a:extLst>
                <a:ext uri="{FF2B5EF4-FFF2-40B4-BE49-F238E27FC236}">
                  <a16:creationId xmlns:a16="http://schemas.microsoft.com/office/drawing/2014/main" id="{409671F8-6122-C8AD-1F41-257421270570}"/>
                </a:ext>
              </a:extLst>
            </p:cNvPr>
            <p:cNvCxnSpPr/>
            <p:nvPr/>
          </p:nvCxnSpPr>
          <p:spPr>
            <a:xfrm>
              <a:off x="93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Connecteur droit 34">
              <a:extLst>
                <a:ext uri="{FF2B5EF4-FFF2-40B4-BE49-F238E27FC236}">
                  <a16:creationId xmlns:a16="http://schemas.microsoft.com/office/drawing/2014/main" id="{AA59F64E-CEBA-AC58-D236-168A9BAE1216}"/>
                </a:ext>
              </a:extLst>
            </p:cNvPr>
            <p:cNvCxnSpPr/>
            <p:nvPr/>
          </p:nvCxnSpPr>
          <p:spPr>
            <a:xfrm>
              <a:off x="9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Connecteur droit 35">
              <a:extLst>
                <a:ext uri="{FF2B5EF4-FFF2-40B4-BE49-F238E27FC236}">
                  <a16:creationId xmlns:a16="http://schemas.microsoft.com/office/drawing/2014/main" id="{44764499-7423-2F51-8022-40322CB8676C}"/>
                </a:ext>
              </a:extLst>
            </p:cNvPr>
            <p:cNvCxnSpPr/>
            <p:nvPr/>
          </p:nvCxnSpPr>
          <p:spPr>
            <a:xfrm>
              <a:off x="10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Connecteur droit 36">
              <a:extLst>
                <a:ext uri="{FF2B5EF4-FFF2-40B4-BE49-F238E27FC236}">
                  <a16:creationId xmlns:a16="http://schemas.microsoft.com/office/drawing/2014/main" id="{5BD353F3-B6B0-A306-2836-EF15F271E928}"/>
                </a:ext>
              </a:extLst>
            </p:cNvPr>
            <p:cNvCxnSpPr/>
            <p:nvPr/>
          </p:nvCxnSpPr>
          <p:spPr>
            <a:xfrm>
              <a:off x="10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Connecteur droit 37">
              <a:extLst>
                <a:ext uri="{FF2B5EF4-FFF2-40B4-BE49-F238E27FC236}">
                  <a16:creationId xmlns:a16="http://schemas.microsoft.com/office/drawing/2014/main" id="{07AB5BE4-8F94-832C-91F9-D675731F424A}"/>
                </a:ext>
              </a:extLst>
            </p:cNvPr>
            <p:cNvCxnSpPr/>
            <p:nvPr/>
          </p:nvCxnSpPr>
          <p:spPr>
            <a:xfrm>
              <a:off x="10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Connecteur droit 38">
              <a:extLst>
                <a:ext uri="{FF2B5EF4-FFF2-40B4-BE49-F238E27FC236}">
                  <a16:creationId xmlns:a16="http://schemas.microsoft.com/office/drawing/2014/main" id="{6509F4D1-F201-C684-69D2-829BDD45234D}"/>
                </a:ext>
              </a:extLst>
            </p:cNvPr>
            <p:cNvCxnSpPr/>
            <p:nvPr/>
          </p:nvCxnSpPr>
          <p:spPr>
            <a:xfrm>
              <a:off x="11149857" y="2737597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Larme 39">
            <a:extLst>
              <a:ext uri="{FF2B5EF4-FFF2-40B4-BE49-F238E27FC236}">
                <a16:creationId xmlns:a16="http://schemas.microsoft.com/office/drawing/2014/main" id="{0E147660-00D5-439A-589A-FE8D0D24D7BF}"/>
              </a:ext>
            </a:extLst>
          </p:cNvPr>
          <p:cNvSpPr/>
          <p:nvPr/>
        </p:nvSpPr>
        <p:spPr>
          <a:xfrm rot="8191251">
            <a:off x="5089265" y="3274042"/>
            <a:ext cx="399415" cy="399415"/>
          </a:xfrm>
          <a:prstGeom prst="teardrop">
            <a:avLst>
              <a:gd name="adj" fmla="val 136296"/>
            </a:avLst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 dirty="0"/>
          </a:p>
        </p:txBody>
      </p:sp>
      <p:sp>
        <p:nvSpPr>
          <p:cNvPr id="41" name="ZoneTexte 40">
            <a:extLst>
              <a:ext uri="{FF2B5EF4-FFF2-40B4-BE49-F238E27FC236}">
                <a16:creationId xmlns:a16="http://schemas.microsoft.com/office/drawing/2014/main" id="{73CC45AD-2A7E-9D3C-2ED3-ECF93C9950D7}"/>
              </a:ext>
            </a:extLst>
          </p:cNvPr>
          <p:cNvSpPr txBox="1"/>
          <p:nvPr/>
        </p:nvSpPr>
        <p:spPr>
          <a:xfrm>
            <a:off x="4850883" y="3251881"/>
            <a:ext cx="11124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rgbClr val="FF0000"/>
                </a:solidFill>
              </a:rPr>
              <a:t>4 370</a:t>
            </a:r>
          </a:p>
        </p:txBody>
      </p:sp>
      <p:sp>
        <p:nvSpPr>
          <p:cNvPr id="42" name="ZoneTexte 41">
            <a:extLst>
              <a:ext uri="{FF2B5EF4-FFF2-40B4-BE49-F238E27FC236}">
                <a16:creationId xmlns:a16="http://schemas.microsoft.com/office/drawing/2014/main" id="{2FA1878F-B016-D8B0-D7FC-0DF23153950B}"/>
              </a:ext>
            </a:extLst>
          </p:cNvPr>
          <p:cNvSpPr txBox="1"/>
          <p:nvPr/>
        </p:nvSpPr>
        <p:spPr>
          <a:xfrm>
            <a:off x="1847676" y="3251881"/>
            <a:ext cx="10026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4 300</a:t>
            </a:r>
          </a:p>
        </p:txBody>
      </p:sp>
      <p:sp>
        <p:nvSpPr>
          <p:cNvPr id="43" name="ZoneTexte 42">
            <a:extLst>
              <a:ext uri="{FF2B5EF4-FFF2-40B4-BE49-F238E27FC236}">
                <a16:creationId xmlns:a16="http://schemas.microsoft.com/office/drawing/2014/main" id="{34FDE21C-2A17-943D-6DAD-966A44C4EB2C}"/>
              </a:ext>
            </a:extLst>
          </p:cNvPr>
          <p:cNvSpPr txBox="1"/>
          <p:nvPr/>
        </p:nvSpPr>
        <p:spPr>
          <a:xfrm>
            <a:off x="6041467" y="3225342"/>
            <a:ext cx="9287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4 400</a:t>
            </a:r>
          </a:p>
        </p:txBody>
      </p:sp>
    </p:spTree>
    <p:extLst>
      <p:ext uri="{BB962C8B-B14F-4D97-AF65-F5344CB8AC3E}">
        <p14:creationId xmlns:p14="http://schemas.microsoft.com/office/powerpoint/2010/main" val="33669129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4985" y="181662"/>
            <a:ext cx="8340663" cy="988409"/>
          </a:xfrm>
        </p:spPr>
        <p:txBody>
          <a:bodyPr>
            <a:normAutofit fontScale="90000"/>
          </a:bodyPr>
          <a:lstStyle/>
          <a:p>
            <a:r>
              <a:rPr lang="fr-FR" dirty="0"/>
              <a:t>Écris la lettre indiquant où est placé le nombre :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2/5</a:t>
            </a:r>
          </a:p>
        </p:txBody>
      </p:sp>
      <p:grpSp>
        <p:nvGrpSpPr>
          <p:cNvPr id="51" name="Groupe 50">
            <a:extLst>
              <a:ext uri="{FF2B5EF4-FFF2-40B4-BE49-F238E27FC236}">
                <a16:creationId xmlns:a16="http://schemas.microsoft.com/office/drawing/2014/main" id="{DD97470C-3B9E-5121-CBE4-111EA4856100}"/>
              </a:ext>
            </a:extLst>
          </p:cNvPr>
          <p:cNvGrpSpPr/>
          <p:nvPr/>
        </p:nvGrpSpPr>
        <p:grpSpPr>
          <a:xfrm>
            <a:off x="-1852101" y="3759637"/>
            <a:ext cx="12603350" cy="596735"/>
            <a:chOff x="349857" y="2732400"/>
            <a:chExt cx="10800000" cy="473197"/>
          </a:xfrm>
        </p:grpSpPr>
        <p:cxnSp>
          <p:nvCxnSpPr>
            <p:cNvPr id="52" name="Connecteur droit 51">
              <a:extLst>
                <a:ext uri="{FF2B5EF4-FFF2-40B4-BE49-F238E27FC236}">
                  <a16:creationId xmlns:a16="http://schemas.microsoft.com/office/drawing/2014/main" id="{91891300-C14B-15FB-939E-BCAC574D3D27}"/>
                </a:ext>
              </a:extLst>
            </p:cNvPr>
            <p:cNvCxnSpPr/>
            <p:nvPr/>
          </p:nvCxnSpPr>
          <p:spPr>
            <a:xfrm>
              <a:off x="349857" y="3200400"/>
              <a:ext cx="10800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Connecteur droit 52">
              <a:extLst>
                <a:ext uri="{FF2B5EF4-FFF2-40B4-BE49-F238E27FC236}">
                  <a16:creationId xmlns:a16="http://schemas.microsoft.com/office/drawing/2014/main" id="{527298A6-9491-222E-9804-BB5766C5BF28}"/>
                </a:ext>
              </a:extLst>
            </p:cNvPr>
            <p:cNvCxnSpPr/>
            <p:nvPr/>
          </p:nvCxnSpPr>
          <p:spPr>
            <a:xfrm>
              <a:off x="353832" y="2732400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Connecteur droit 53">
              <a:extLst>
                <a:ext uri="{FF2B5EF4-FFF2-40B4-BE49-F238E27FC236}">
                  <a16:creationId xmlns:a16="http://schemas.microsoft.com/office/drawing/2014/main" id="{F221B4CF-A8E5-ED38-7E2A-BB6F522EA508}"/>
                </a:ext>
              </a:extLst>
            </p:cNvPr>
            <p:cNvCxnSpPr/>
            <p:nvPr/>
          </p:nvCxnSpPr>
          <p:spPr>
            <a:xfrm>
              <a:off x="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Connecteur droit 54">
              <a:extLst>
                <a:ext uri="{FF2B5EF4-FFF2-40B4-BE49-F238E27FC236}">
                  <a16:creationId xmlns:a16="http://schemas.microsoft.com/office/drawing/2014/main" id="{168F57DB-01FD-8689-C940-938A15FC932A}"/>
                </a:ext>
              </a:extLst>
            </p:cNvPr>
            <p:cNvCxnSpPr/>
            <p:nvPr/>
          </p:nvCxnSpPr>
          <p:spPr>
            <a:xfrm>
              <a:off x="1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Connecteur droit 55">
              <a:extLst>
                <a:ext uri="{FF2B5EF4-FFF2-40B4-BE49-F238E27FC236}">
                  <a16:creationId xmlns:a16="http://schemas.microsoft.com/office/drawing/2014/main" id="{7CCF7572-3717-0885-7196-BA65B79455BF}"/>
                </a:ext>
              </a:extLst>
            </p:cNvPr>
            <p:cNvCxnSpPr/>
            <p:nvPr/>
          </p:nvCxnSpPr>
          <p:spPr>
            <a:xfrm>
              <a:off x="1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Connecteur droit 56">
              <a:extLst>
                <a:ext uri="{FF2B5EF4-FFF2-40B4-BE49-F238E27FC236}">
                  <a16:creationId xmlns:a16="http://schemas.microsoft.com/office/drawing/2014/main" id="{F0D4777C-86FB-32AF-47D5-93B215B8FAED}"/>
                </a:ext>
              </a:extLst>
            </p:cNvPr>
            <p:cNvCxnSpPr/>
            <p:nvPr/>
          </p:nvCxnSpPr>
          <p:spPr>
            <a:xfrm>
              <a:off x="1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Connecteur droit 57">
              <a:extLst>
                <a:ext uri="{FF2B5EF4-FFF2-40B4-BE49-F238E27FC236}">
                  <a16:creationId xmlns:a16="http://schemas.microsoft.com/office/drawing/2014/main" id="{8AB4B598-ECE1-B3D2-AFA5-40FA3CF4DD40}"/>
                </a:ext>
              </a:extLst>
            </p:cNvPr>
            <p:cNvCxnSpPr/>
            <p:nvPr/>
          </p:nvCxnSpPr>
          <p:spPr>
            <a:xfrm>
              <a:off x="21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Connecteur droit 58">
              <a:extLst>
                <a:ext uri="{FF2B5EF4-FFF2-40B4-BE49-F238E27FC236}">
                  <a16:creationId xmlns:a16="http://schemas.microsoft.com/office/drawing/2014/main" id="{AABC5F8D-8EC8-A6F7-823C-84657239EB2E}"/>
                </a:ext>
              </a:extLst>
            </p:cNvPr>
            <p:cNvCxnSpPr/>
            <p:nvPr/>
          </p:nvCxnSpPr>
          <p:spPr>
            <a:xfrm>
              <a:off x="25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Connecteur droit 60">
              <a:extLst>
                <a:ext uri="{FF2B5EF4-FFF2-40B4-BE49-F238E27FC236}">
                  <a16:creationId xmlns:a16="http://schemas.microsoft.com/office/drawing/2014/main" id="{5C42E763-B304-EF5E-D6B5-EB437E37F100}"/>
                </a:ext>
              </a:extLst>
            </p:cNvPr>
            <p:cNvCxnSpPr/>
            <p:nvPr/>
          </p:nvCxnSpPr>
          <p:spPr>
            <a:xfrm>
              <a:off x="28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Connecteur droit 61">
              <a:extLst>
                <a:ext uri="{FF2B5EF4-FFF2-40B4-BE49-F238E27FC236}">
                  <a16:creationId xmlns:a16="http://schemas.microsoft.com/office/drawing/2014/main" id="{07A45E20-325D-B563-8F0C-D108D21307AF}"/>
                </a:ext>
              </a:extLst>
            </p:cNvPr>
            <p:cNvCxnSpPr/>
            <p:nvPr/>
          </p:nvCxnSpPr>
          <p:spPr>
            <a:xfrm>
              <a:off x="32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Connecteur droit 62">
              <a:extLst>
                <a:ext uri="{FF2B5EF4-FFF2-40B4-BE49-F238E27FC236}">
                  <a16:creationId xmlns:a16="http://schemas.microsoft.com/office/drawing/2014/main" id="{8751C190-20F6-2DD6-C621-711EA2686DD5}"/>
                </a:ext>
              </a:extLst>
            </p:cNvPr>
            <p:cNvCxnSpPr/>
            <p:nvPr/>
          </p:nvCxnSpPr>
          <p:spPr>
            <a:xfrm>
              <a:off x="35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Connecteur droit 63">
              <a:extLst>
                <a:ext uri="{FF2B5EF4-FFF2-40B4-BE49-F238E27FC236}">
                  <a16:creationId xmlns:a16="http://schemas.microsoft.com/office/drawing/2014/main" id="{093C0B70-244A-EBCF-A604-A40EACBB9169}"/>
                </a:ext>
              </a:extLst>
            </p:cNvPr>
            <p:cNvCxnSpPr/>
            <p:nvPr/>
          </p:nvCxnSpPr>
          <p:spPr>
            <a:xfrm>
              <a:off x="3949857" y="2732400"/>
              <a:ext cx="0" cy="4680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Connecteur droit 67">
              <a:extLst>
                <a:ext uri="{FF2B5EF4-FFF2-40B4-BE49-F238E27FC236}">
                  <a16:creationId xmlns:a16="http://schemas.microsoft.com/office/drawing/2014/main" id="{1BBDA9E0-5F74-3A2A-268D-CA1897E1D69F}"/>
                </a:ext>
              </a:extLst>
            </p:cNvPr>
            <p:cNvCxnSpPr/>
            <p:nvPr/>
          </p:nvCxnSpPr>
          <p:spPr>
            <a:xfrm>
              <a:off x="43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Connecteur droit 68">
              <a:extLst>
                <a:ext uri="{FF2B5EF4-FFF2-40B4-BE49-F238E27FC236}">
                  <a16:creationId xmlns:a16="http://schemas.microsoft.com/office/drawing/2014/main" id="{9FF3F021-227C-827A-9880-0AF8FEEB19E3}"/>
                </a:ext>
              </a:extLst>
            </p:cNvPr>
            <p:cNvCxnSpPr/>
            <p:nvPr/>
          </p:nvCxnSpPr>
          <p:spPr>
            <a:xfrm>
              <a:off x="46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Connecteur droit 69">
              <a:extLst>
                <a:ext uri="{FF2B5EF4-FFF2-40B4-BE49-F238E27FC236}">
                  <a16:creationId xmlns:a16="http://schemas.microsoft.com/office/drawing/2014/main" id="{34943275-2209-C8F8-BDF3-A49C96980587}"/>
                </a:ext>
              </a:extLst>
            </p:cNvPr>
            <p:cNvCxnSpPr/>
            <p:nvPr/>
          </p:nvCxnSpPr>
          <p:spPr>
            <a:xfrm>
              <a:off x="50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Connecteur droit 70">
              <a:extLst>
                <a:ext uri="{FF2B5EF4-FFF2-40B4-BE49-F238E27FC236}">
                  <a16:creationId xmlns:a16="http://schemas.microsoft.com/office/drawing/2014/main" id="{622887C6-D170-62BF-4C28-B29618CC2551}"/>
                </a:ext>
              </a:extLst>
            </p:cNvPr>
            <p:cNvCxnSpPr/>
            <p:nvPr/>
          </p:nvCxnSpPr>
          <p:spPr>
            <a:xfrm>
              <a:off x="53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Connecteur droit 72">
              <a:extLst>
                <a:ext uri="{FF2B5EF4-FFF2-40B4-BE49-F238E27FC236}">
                  <a16:creationId xmlns:a16="http://schemas.microsoft.com/office/drawing/2014/main" id="{4B419DD7-0327-A4EB-6058-F3D4B59B6B2D}"/>
                </a:ext>
              </a:extLst>
            </p:cNvPr>
            <p:cNvCxnSpPr/>
            <p:nvPr/>
          </p:nvCxnSpPr>
          <p:spPr>
            <a:xfrm>
              <a:off x="57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Connecteur droit 73">
              <a:extLst>
                <a:ext uri="{FF2B5EF4-FFF2-40B4-BE49-F238E27FC236}">
                  <a16:creationId xmlns:a16="http://schemas.microsoft.com/office/drawing/2014/main" id="{04967920-380B-BDC6-BE6C-D627F79A7712}"/>
                </a:ext>
              </a:extLst>
            </p:cNvPr>
            <p:cNvCxnSpPr/>
            <p:nvPr/>
          </p:nvCxnSpPr>
          <p:spPr>
            <a:xfrm>
              <a:off x="61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Connecteur droit 74">
              <a:extLst>
                <a:ext uri="{FF2B5EF4-FFF2-40B4-BE49-F238E27FC236}">
                  <a16:creationId xmlns:a16="http://schemas.microsoft.com/office/drawing/2014/main" id="{27C942BA-3B1B-71BC-4BF4-348A69DCB2E0}"/>
                </a:ext>
              </a:extLst>
            </p:cNvPr>
            <p:cNvCxnSpPr/>
            <p:nvPr/>
          </p:nvCxnSpPr>
          <p:spPr>
            <a:xfrm>
              <a:off x="64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Connecteur droit 75">
              <a:extLst>
                <a:ext uri="{FF2B5EF4-FFF2-40B4-BE49-F238E27FC236}">
                  <a16:creationId xmlns:a16="http://schemas.microsoft.com/office/drawing/2014/main" id="{2867040E-C1FA-AC87-C05A-BEAA5D6A33EB}"/>
                </a:ext>
              </a:extLst>
            </p:cNvPr>
            <p:cNvCxnSpPr/>
            <p:nvPr/>
          </p:nvCxnSpPr>
          <p:spPr>
            <a:xfrm>
              <a:off x="68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Connecteur droit 76">
              <a:extLst>
                <a:ext uri="{FF2B5EF4-FFF2-40B4-BE49-F238E27FC236}">
                  <a16:creationId xmlns:a16="http://schemas.microsoft.com/office/drawing/2014/main" id="{B0CF060B-9311-8A14-B4CB-386429C00C7F}"/>
                </a:ext>
              </a:extLst>
            </p:cNvPr>
            <p:cNvCxnSpPr/>
            <p:nvPr/>
          </p:nvCxnSpPr>
          <p:spPr>
            <a:xfrm>
              <a:off x="71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Connecteur droit 77">
              <a:extLst>
                <a:ext uri="{FF2B5EF4-FFF2-40B4-BE49-F238E27FC236}">
                  <a16:creationId xmlns:a16="http://schemas.microsoft.com/office/drawing/2014/main" id="{3B374700-AB6F-0298-562C-7EC0F8AC61B3}"/>
                </a:ext>
              </a:extLst>
            </p:cNvPr>
            <p:cNvCxnSpPr/>
            <p:nvPr/>
          </p:nvCxnSpPr>
          <p:spPr>
            <a:xfrm>
              <a:off x="7541906" y="2737597"/>
              <a:ext cx="0" cy="4680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Connecteur droit 78">
              <a:extLst>
                <a:ext uri="{FF2B5EF4-FFF2-40B4-BE49-F238E27FC236}">
                  <a16:creationId xmlns:a16="http://schemas.microsoft.com/office/drawing/2014/main" id="{EC7AFE47-D64B-D59C-539D-8C6AB7DC37D2}"/>
                </a:ext>
              </a:extLst>
            </p:cNvPr>
            <p:cNvCxnSpPr/>
            <p:nvPr/>
          </p:nvCxnSpPr>
          <p:spPr>
            <a:xfrm>
              <a:off x="79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Connecteur droit 79">
              <a:extLst>
                <a:ext uri="{FF2B5EF4-FFF2-40B4-BE49-F238E27FC236}">
                  <a16:creationId xmlns:a16="http://schemas.microsoft.com/office/drawing/2014/main" id="{EF5E4B6D-9000-9C0B-8387-F5FE2BFEC715}"/>
                </a:ext>
              </a:extLst>
            </p:cNvPr>
            <p:cNvCxnSpPr/>
            <p:nvPr/>
          </p:nvCxnSpPr>
          <p:spPr>
            <a:xfrm>
              <a:off x="82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Connecteur droit 80">
              <a:extLst>
                <a:ext uri="{FF2B5EF4-FFF2-40B4-BE49-F238E27FC236}">
                  <a16:creationId xmlns:a16="http://schemas.microsoft.com/office/drawing/2014/main" id="{6490C26E-14E6-D5DF-7732-E7F157C7B271}"/>
                </a:ext>
              </a:extLst>
            </p:cNvPr>
            <p:cNvCxnSpPr/>
            <p:nvPr/>
          </p:nvCxnSpPr>
          <p:spPr>
            <a:xfrm>
              <a:off x="86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Connecteur droit 81">
              <a:extLst>
                <a:ext uri="{FF2B5EF4-FFF2-40B4-BE49-F238E27FC236}">
                  <a16:creationId xmlns:a16="http://schemas.microsoft.com/office/drawing/2014/main" id="{40D986A1-B4F3-D3FE-BAF6-C611B4D411CE}"/>
                </a:ext>
              </a:extLst>
            </p:cNvPr>
            <p:cNvCxnSpPr/>
            <p:nvPr/>
          </p:nvCxnSpPr>
          <p:spPr>
            <a:xfrm>
              <a:off x="89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Connecteur droit 82">
              <a:extLst>
                <a:ext uri="{FF2B5EF4-FFF2-40B4-BE49-F238E27FC236}">
                  <a16:creationId xmlns:a16="http://schemas.microsoft.com/office/drawing/2014/main" id="{291EAE5B-CBF0-2E2F-9C6C-0F24061A1602}"/>
                </a:ext>
              </a:extLst>
            </p:cNvPr>
            <p:cNvCxnSpPr/>
            <p:nvPr/>
          </p:nvCxnSpPr>
          <p:spPr>
            <a:xfrm>
              <a:off x="93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Connecteur droit 83">
              <a:extLst>
                <a:ext uri="{FF2B5EF4-FFF2-40B4-BE49-F238E27FC236}">
                  <a16:creationId xmlns:a16="http://schemas.microsoft.com/office/drawing/2014/main" id="{785CF427-21BA-F109-C098-DCE8DB404D98}"/>
                </a:ext>
              </a:extLst>
            </p:cNvPr>
            <p:cNvCxnSpPr/>
            <p:nvPr/>
          </p:nvCxnSpPr>
          <p:spPr>
            <a:xfrm>
              <a:off x="9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Connecteur droit 84">
              <a:extLst>
                <a:ext uri="{FF2B5EF4-FFF2-40B4-BE49-F238E27FC236}">
                  <a16:creationId xmlns:a16="http://schemas.microsoft.com/office/drawing/2014/main" id="{2F52D707-A014-2536-3099-C82C4DD8F161}"/>
                </a:ext>
              </a:extLst>
            </p:cNvPr>
            <p:cNvCxnSpPr/>
            <p:nvPr/>
          </p:nvCxnSpPr>
          <p:spPr>
            <a:xfrm>
              <a:off x="10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Connecteur droit 85">
              <a:extLst>
                <a:ext uri="{FF2B5EF4-FFF2-40B4-BE49-F238E27FC236}">
                  <a16:creationId xmlns:a16="http://schemas.microsoft.com/office/drawing/2014/main" id="{58548D50-311E-A0D6-BB52-2AABAA8C1C21}"/>
                </a:ext>
              </a:extLst>
            </p:cNvPr>
            <p:cNvCxnSpPr/>
            <p:nvPr/>
          </p:nvCxnSpPr>
          <p:spPr>
            <a:xfrm>
              <a:off x="10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Connecteur droit 86">
              <a:extLst>
                <a:ext uri="{FF2B5EF4-FFF2-40B4-BE49-F238E27FC236}">
                  <a16:creationId xmlns:a16="http://schemas.microsoft.com/office/drawing/2014/main" id="{0F47D07C-ACA8-FE7C-DEE9-018A832184D3}"/>
                </a:ext>
              </a:extLst>
            </p:cNvPr>
            <p:cNvCxnSpPr/>
            <p:nvPr/>
          </p:nvCxnSpPr>
          <p:spPr>
            <a:xfrm>
              <a:off x="10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Connecteur droit 87">
              <a:extLst>
                <a:ext uri="{FF2B5EF4-FFF2-40B4-BE49-F238E27FC236}">
                  <a16:creationId xmlns:a16="http://schemas.microsoft.com/office/drawing/2014/main" id="{54629072-E36D-926C-1A14-27CD5B6DDAD5}"/>
                </a:ext>
              </a:extLst>
            </p:cNvPr>
            <p:cNvCxnSpPr/>
            <p:nvPr/>
          </p:nvCxnSpPr>
          <p:spPr>
            <a:xfrm>
              <a:off x="11149857" y="2737597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Larme 3">
            <a:extLst>
              <a:ext uri="{FF2B5EF4-FFF2-40B4-BE49-F238E27FC236}">
                <a16:creationId xmlns:a16="http://schemas.microsoft.com/office/drawing/2014/main" id="{045547DE-B2DB-E281-9478-087AE8C60633}"/>
              </a:ext>
            </a:extLst>
          </p:cNvPr>
          <p:cNvSpPr/>
          <p:nvPr/>
        </p:nvSpPr>
        <p:spPr>
          <a:xfrm rot="8191251">
            <a:off x="3419519" y="3293638"/>
            <a:ext cx="399415" cy="399415"/>
          </a:xfrm>
          <a:prstGeom prst="teardrop">
            <a:avLst>
              <a:gd name="adj" fmla="val 136296"/>
            </a:avLst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08B6B10-3574-DF73-18F6-41B89F0EB196}"/>
              </a:ext>
            </a:extLst>
          </p:cNvPr>
          <p:cNvSpPr txBox="1"/>
          <p:nvPr/>
        </p:nvSpPr>
        <p:spPr>
          <a:xfrm>
            <a:off x="3455688" y="3260157"/>
            <a:ext cx="4458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rgbClr val="FF0000"/>
                </a:solidFill>
              </a:rPr>
              <a:t>B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9BD4682C-A5CD-DC41-108F-211E03FA229C}"/>
              </a:ext>
            </a:extLst>
          </p:cNvPr>
          <p:cNvSpPr txBox="1"/>
          <p:nvPr/>
        </p:nvSpPr>
        <p:spPr>
          <a:xfrm>
            <a:off x="1973352" y="3314011"/>
            <a:ext cx="10026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 970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16435CA7-D801-E930-14EB-EB8A3B0CADFA}"/>
              </a:ext>
            </a:extLst>
          </p:cNvPr>
          <p:cNvSpPr txBox="1"/>
          <p:nvPr/>
        </p:nvSpPr>
        <p:spPr>
          <a:xfrm>
            <a:off x="4059798" y="1396744"/>
            <a:ext cx="19639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0070C0"/>
                </a:solidFill>
              </a:rPr>
              <a:t>967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F9AD1F25-1317-9BA2-3709-45DCAC7B7BE7}"/>
              </a:ext>
            </a:extLst>
          </p:cNvPr>
          <p:cNvSpPr txBox="1"/>
          <p:nvPr/>
        </p:nvSpPr>
        <p:spPr>
          <a:xfrm>
            <a:off x="6292646" y="3314011"/>
            <a:ext cx="9287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980</a:t>
            </a:r>
          </a:p>
        </p:txBody>
      </p:sp>
      <p:sp>
        <p:nvSpPr>
          <p:cNvPr id="9" name="Larme 8">
            <a:extLst>
              <a:ext uri="{FF2B5EF4-FFF2-40B4-BE49-F238E27FC236}">
                <a16:creationId xmlns:a16="http://schemas.microsoft.com/office/drawing/2014/main" id="{4A7E4B21-1B5D-7A69-151C-4A2C36A94501}"/>
              </a:ext>
            </a:extLst>
          </p:cNvPr>
          <p:cNvSpPr/>
          <p:nvPr/>
        </p:nvSpPr>
        <p:spPr>
          <a:xfrm rot="8191251">
            <a:off x="5545834" y="3293638"/>
            <a:ext cx="399415" cy="399415"/>
          </a:xfrm>
          <a:prstGeom prst="teardrop">
            <a:avLst>
              <a:gd name="adj" fmla="val 136296"/>
            </a:avLst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 dirty="0"/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2A00D9CF-BBAD-3205-E895-1BAB212CCDEB}"/>
              </a:ext>
            </a:extLst>
          </p:cNvPr>
          <p:cNvSpPr txBox="1"/>
          <p:nvPr/>
        </p:nvSpPr>
        <p:spPr>
          <a:xfrm>
            <a:off x="5582003" y="3260157"/>
            <a:ext cx="4458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11" name="Larme 10">
            <a:extLst>
              <a:ext uri="{FF2B5EF4-FFF2-40B4-BE49-F238E27FC236}">
                <a16:creationId xmlns:a16="http://schemas.microsoft.com/office/drawing/2014/main" id="{6077CBA3-F8AA-FDCA-304C-9DDAE7D264AB}"/>
              </a:ext>
            </a:extLst>
          </p:cNvPr>
          <p:cNvSpPr/>
          <p:nvPr/>
        </p:nvSpPr>
        <p:spPr>
          <a:xfrm rot="8191251">
            <a:off x="834216" y="3294703"/>
            <a:ext cx="399415" cy="399415"/>
          </a:xfrm>
          <a:prstGeom prst="teardrop">
            <a:avLst>
              <a:gd name="adj" fmla="val 136296"/>
            </a:avLst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 dirty="0"/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39D49BD1-43F1-ED67-B1E1-9811E7E18FD5}"/>
              </a:ext>
            </a:extLst>
          </p:cNvPr>
          <p:cNvSpPr txBox="1"/>
          <p:nvPr/>
        </p:nvSpPr>
        <p:spPr>
          <a:xfrm>
            <a:off x="870385" y="3261222"/>
            <a:ext cx="4458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rgbClr val="FF0000"/>
                </a:solidFill>
              </a:rPr>
              <a:t>A</a:t>
            </a:r>
          </a:p>
        </p:txBody>
      </p:sp>
    </p:spTree>
    <p:extLst>
      <p:ext uri="{BB962C8B-B14F-4D97-AF65-F5344CB8AC3E}">
        <p14:creationId xmlns:p14="http://schemas.microsoft.com/office/powerpoint/2010/main" val="1085712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4985" y="181662"/>
            <a:ext cx="8340663" cy="988409"/>
          </a:xfrm>
        </p:spPr>
        <p:txBody>
          <a:bodyPr>
            <a:normAutofit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2/5</a:t>
            </a:r>
          </a:p>
        </p:txBody>
      </p:sp>
      <p:grpSp>
        <p:nvGrpSpPr>
          <p:cNvPr id="51" name="Groupe 50">
            <a:extLst>
              <a:ext uri="{FF2B5EF4-FFF2-40B4-BE49-F238E27FC236}">
                <a16:creationId xmlns:a16="http://schemas.microsoft.com/office/drawing/2014/main" id="{DD97470C-3B9E-5121-CBE4-111EA4856100}"/>
              </a:ext>
            </a:extLst>
          </p:cNvPr>
          <p:cNvGrpSpPr/>
          <p:nvPr/>
        </p:nvGrpSpPr>
        <p:grpSpPr>
          <a:xfrm>
            <a:off x="-1852101" y="3759637"/>
            <a:ext cx="12603350" cy="596735"/>
            <a:chOff x="349857" y="2732400"/>
            <a:chExt cx="10800000" cy="473197"/>
          </a:xfrm>
        </p:grpSpPr>
        <p:cxnSp>
          <p:nvCxnSpPr>
            <p:cNvPr id="52" name="Connecteur droit 51">
              <a:extLst>
                <a:ext uri="{FF2B5EF4-FFF2-40B4-BE49-F238E27FC236}">
                  <a16:creationId xmlns:a16="http://schemas.microsoft.com/office/drawing/2014/main" id="{91891300-C14B-15FB-939E-BCAC574D3D27}"/>
                </a:ext>
              </a:extLst>
            </p:cNvPr>
            <p:cNvCxnSpPr/>
            <p:nvPr/>
          </p:nvCxnSpPr>
          <p:spPr>
            <a:xfrm>
              <a:off x="349857" y="3200400"/>
              <a:ext cx="10800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Connecteur droit 52">
              <a:extLst>
                <a:ext uri="{FF2B5EF4-FFF2-40B4-BE49-F238E27FC236}">
                  <a16:creationId xmlns:a16="http://schemas.microsoft.com/office/drawing/2014/main" id="{527298A6-9491-222E-9804-BB5766C5BF28}"/>
                </a:ext>
              </a:extLst>
            </p:cNvPr>
            <p:cNvCxnSpPr/>
            <p:nvPr/>
          </p:nvCxnSpPr>
          <p:spPr>
            <a:xfrm>
              <a:off x="353832" y="2732400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Connecteur droit 53">
              <a:extLst>
                <a:ext uri="{FF2B5EF4-FFF2-40B4-BE49-F238E27FC236}">
                  <a16:creationId xmlns:a16="http://schemas.microsoft.com/office/drawing/2014/main" id="{F221B4CF-A8E5-ED38-7E2A-BB6F522EA508}"/>
                </a:ext>
              </a:extLst>
            </p:cNvPr>
            <p:cNvCxnSpPr/>
            <p:nvPr/>
          </p:nvCxnSpPr>
          <p:spPr>
            <a:xfrm>
              <a:off x="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Connecteur droit 54">
              <a:extLst>
                <a:ext uri="{FF2B5EF4-FFF2-40B4-BE49-F238E27FC236}">
                  <a16:creationId xmlns:a16="http://schemas.microsoft.com/office/drawing/2014/main" id="{168F57DB-01FD-8689-C940-938A15FC932A}"/>
                </a:ext>
              </a:extLst>
            </p:cNvPr>
            <p:cNvCxnSpPr/>
            <p:nvPr/>
          </p:nvCxnSpPr>
          <p:spPr>
            <a:xfrm>
              <a:off x="1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Connecteur droit 55">
              <a:extLst>
                <a:ext uri="{FF2B5EF4-FFF2-40B4-BE49-F238E27FC236}">
                  <a16:creationId xmlns:a16="http://schemas.microsoft.com/office/drawing/2014/main" id="{7CCF7572-3717-0885-7196-BA65B79455BF}"/>
                </a:ext>
              </a:extLst>
            </p:cNvPr>
            <p:cNvCxnSpPr/>
            <p:nvPr/>
          </p:nvCxnSpPr>
          <p:spPr>
            <a:xfrm>
              <a:off x="1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Connecteur droit 56">
              <a:extLst>
                <a:ext uri="{FF2B5EF4-FFF2-40B4-BE49-F238E27FC236}">
                  <a16:creationId xmlns:a16="http://schemas.microsoft.com/office/drawing/2014/main" id="{F0D4777C-86FB-32AF-47D5-93B215B8FAED}"/>
                </a:ext>
              </a:extLst>
            </p:cNvPr>
            <p:cNvCxnSpPr/>
            <p:nvPr/>
          </p:nvCxnSpPr>
          <p:spPr>
            <a:xfrm>
              <a:off x="1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Connecteur droit 57">
              <a:extLst>
                <a:ext uri="{FF2B5EF4-FFF2-40B4-BE49-F238E27FC236}">
                  <a16:creationId xmlns:a16="http://schemas.microsoft.com/office/drawing/2014/main" id="{8AB4B598-ECE1-B3D2-AFA5-40FA3CF4DD40}"/>
                </a:ext>
              </a:extLst>
            </p:cNvPr>
            <p:cNvCxnSpPr/>
            <p:nvPr/>
          </p:nvCxnSpPr>
          <p:spPr>
            <a:xfrm>
              <a:off x="21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Connecteur droit 58">
              <a:extLst>
                <a:ext uri="{FF2B5EF4-FFF2-40B4-BE49-F238E27FC236}">
                  <a16:creationId xmlns:a16="http://schemas.microsoft.com/office/drawing/2014/main" id="{AABC5F8D-8EC8-A6F7-823C-84657239EB2E}"/>
                </a:ext>
              </a:extLst>
            </p:cNvPr>
            <p:cNvCxnSpPr/>
            <p:nvPr/>
          </p:nvCxnSpPr>
          <p:spPr>
            <a:xfrm>
              <a:off x="25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Connecteur droit 60">
              <a:extLst>
                <a:ext uri="{FF2B5EF4-FFF2-40B4-BE49-F238E27FC236}">
                  <a16:creationId xmlns:a16="http://schemas.microsoft.com/office/drawing/2014/main" id="{5C42E763-B304-EF5E-D6B5-EB437E37F100}"/>
                </a:ext>
              </a:extLst>
            </p:cNvPr>
            <p:cNvCxnSpPr/>
            <p:nvPr/>
          </p:nvCxnSpPr>
          <p:spPr>
            <a:xfrm>
              <a:off x="28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Connecteur droit 61">
              <a:extLst>
                <a:ext uri="{FF2B5EF4-FFF2-40B4-BE49-F238E27FC236}">
                  <a16:creationId xmlns:a16="http://schemas.microsoft.com/office/drawing/2014/main" id="{07A45E20-325D-B563-8F0C-D108D21307AF}"/>
                </a:ext>
              </a:extLst>
            </p:cNvPr>
            <p:cNvCxnSpPr/>
            <p:nvPr/>
          </p:nvCxnSpPr>
          <p:spPr>
            <a:xfrm>
              <a:off x="32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Connecteur droit 62">
              <a:extLst>
                <a:ext uri="{FF2B5EF4-FFF2-40B4-BE49-F238E27FC236}">
                  <a16:creationId xmlns:a16="http://schemas.microsoft.com/office/drawing/2014/main" id="{8751C190-20F6-2DD6-C621-711EA2686DD5}"/>
                </a:ext>
              </a:extLst>
            </p:cNvPr>
            <p:cNvCxnSpPr/>
            <p:nvPr/>
          </p:nvCxnSpPr>
          <p:spPr>
            <a:xfrm>
              <a:off x="35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Connecteur droit 63">
              <a:extLst>
                <a:ext uri="{FF2B5EF4-FFF2-40B4-BE49-F238E27FC236}">
                  <a16:creationId xmlns:a16="http://schemas.microsoft.com/office/drawing/2014/main" id="{093C0B70-244A-EBCF-A604-A40EACBB9169}"/>
                </a:ext>
              </a:extLst>
            </p:cNvPr>
            <p:cNvCxnSpPr/>
            <p:nvPr/>
          </p:nvCxnSpPr>
          <p:spPr>
            <a:xfrm>
              <a:off x="3949857" y="2732400"/>
              <a:ext cx="0" cy="4680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Connecteur droit 67">
              <a:extLst>
                <a:ext uri="{FF2B5EF4-FFF2-40B4-BE49-F238E27FC236}">
                  <a16:creationId xmlns:a16="http://schemas.microsoft.com/office/drawing/2014/main" id="{1BBDA9E0-5F74-3A2A-268D-CA1897E1D69F}"/>
                </a:ext>
              </a:extLst>
            </p:cNvPr>
            <p:cNvCxnSpPr/>
            <p:nvPr/>
          </p:nvCxnSpPr>
          <p:spPr>
            <a:xfrm>
              <a:off x="43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Connecteur droit 68">
              <a:extLst>
                <a:ext uri="{FF2B5EF4-FFF2-40B4-BE49-F238E27FC236}">
                  <a16:creationId xmlns:a16="http://schemas.microsoft.com/office/drawing/2014/main" id="{9FF3F021-227C-827A-9880-0AF8FEEB19E3}"/>
                </a:ext>
              </a:extLst>
            </p:cNvPr>
            <p:cNvCxnSpPr/>
            <p:nvPr/>
          </p:nvCxnSpPr>
          <p:spPr>
            <a:xfrm>
              <a:off x="46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Connecteur droit 69">
              <a:extLst>
                <a:ext uri="{FF2B5EF4-FFF2-40B4-BE49-F238E27FC236}">
                  <a16:creationId xmlns:a16="http://schemas.microsoft.com/office/drawing/2014/main" id="{34943275-2209-C8F8-BDF3-A49C96980587}"/>
                </a:ext>
              </a:extLst>
            </p:cNvPr>
            <p:cNvCxnSpPr/>
            <p:nvPr/>
          </p:nvCxnSpPr>
          <p:spPr>
            <a:xfrm>
              <a:off x="50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Connecteur droit 70">
              <a:extLst>
                <a:ext uri="{FF2B5EF4-FFF2-40B4-BE49-F238E27FC236}">
                  <a16:creationId xmlns:a16="http://schemas.microsoft.com/office/drawing/2014/main" id="{622887C6-D170-62BF-4C28-B29618CC2551}"/>
                </a:ext>
              </a:extLst>
            </p:cNvPr>
            <p:cNvCxnSpPr/>
            <p:nvPr/>
          </p:nvCxnSpPr>
          <p:spPr>
            <a:xfrm>
              <a:off x="53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Connecteur droit 72">
              <a:extLst>
                <a:ext uri="{FF2B5EF4-FFF2-40B4-BE49-F238E27FC236}">
                  <a16:creationId xmlns:a16="http://schemas.microsoft.com/office/drawing/2014/main" id="{4B419DD7-0327-A4EB-6058-F3D4B59B6B2D}"/>
                </a:ext>
              </a:extLst>
            </p:cNvPr>
            <p:cNvCxnSpPr/>
            <p:nvPr/>
          </p:nvCxnSpPr>
          <p:spPr>
            <a:xfrm>
              <a:off x="57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Connecteur droit 73">
              <a:extLst>
                <a:ext uri="{FF2B5EF4-FFF2-40B4-BE49-F238E27FC236}">
                  <a16:creationId xmlns:a16="http://schemas.microsoft.com/office/drawing/2014/main" id="{04967920-380B-BDC6-BE6C-D627F79A7712}"/>
                </a:ext>
              </a:extLst>
            </p:cNvPr>
            <p:cNvCxnSpPr/>
            <p:nvPr/>
          </p:nvCxnSpPr>
          <p:spPr>
            <a:xfrm>
              <a:off x="61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Connecteur droit 74">
              <a:extLst>
                <a:ext uri="{FF2B5EF4-FFF2-40B4-BE49-F238E27FC236}">
                  <a16:creationId xmlns:a16="http://schemas.microsoft.com/office/drawing/2014/main" id="{27C942BA-3B1B-71BC-4BF4-348A69DCB2E0}"/>
                </a:ext>
              </a:extLst>
            </p:cNvPr>
            <p:cNvCxnSpPr/>
            <p:nvPr/>
          </p:nvCxnSpPr>
          <p:spPr>
            <a:xfrm>
              <a:off x="64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Connecteur droit 75">
              <a:extLst>
                <a:ext uri="{FF2B5EF4-FFF2-40B4-BE49-F238E27FC236}">
                  <a16:creationId xmlns:a16="http://schemas.microsoft.com/office/drawing/2014/main" id="{2867040E-C1FA-AC87-C05A-BEAA5D6A33EB}"/>
                </a:ext>
              </a:extLst>
            </p:cNvPr>
            <p:cNvCxnSpPr/>
            <p:nvPr/>
          </p:nvCxnSpPr>
          <p:spPr>
            <a:xfrm>
              <a:off x="68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Connecteur droit 76">
              <a:extLst>
                <a:ext uri="{FF2B5EF4-FFF2-40B4-BE49-F238E27FC236}">
                  <a16:creationId xmlns:a16="http://schemas.microsoft.com/office/drawing/2014/main" id="{B0CF060B-9311-8A14-B4CB-386429C00C7F}"/>
                </a:ext>
              </a:extLst>
            </p:cNvPr>
            <p:cNvCxnSpPr/>
            <p:nvPr/>
          </p:nvCxnSpPr>
          <p:spPr>
            <a:xfrm>
              <a:off x="71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Connecteur droit 77">
              <a:extLst>
                <a:ext uri="{FF2B5EF4-FFF2-40B4-BE49-F238E27FC236}">
                  <a16:creationId xmlns:a16="http://schemas.microsoft.com/office/drawing/2014/main" id="{3B374700-AB6F-0298-562C-7EC0F8AC61B3}"/>
                </a:ext>
              </a:extLst>
            </p:cNvPr>
            <p:cNvCxnSpPr/>
            <p:nvPr/>
          </p:nvCxnSpPr>
          <p:spPr>
            <a:xfrm>
              <a:off x="7541906" y="2737597"/>
              <a:ext cx="0" cy="4680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Connecteur droit 78">
              <a:extLst>
                <a:ext uri="{FF2B5EF4-FFF2-40B4-BE49-F238E27FC236}">
                  <a16:creationId xmlns:a16="http://schemas.microsoft.com/office/drawing/2014/main" id="{EC7AFE47-D64B-D59C-539D-8C6AB7DC37D2}"/>
                </a:ext>
              </a:extLst>
            </p:cNvPr>
            <p:cNvCxnSpPr/>
            <p:nvPr/>
          </p:nvCxnSpPr>
          <p:spPr>
            <a:xfrm>
              <a:off x="79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Connecteur droit 79">
              <a:extLst>
                <a:ext uri="{FF2B5EF4-FFF2-40B4-BE49-F238E27FC236}">
                  <a16:creationId xmlns:a16="http://schemas.microsoft.com/office/drawing/2014/main" id="{EF5E4B6D-9000-9C0B-8387-F5FE2BFEC715}"/>
                </a:ext>
              </a:extLst>
            </p:cNvPr>
            <p:cNvCxnSpPr/>
            <p:nvPr/>
          </p:nvCxnSpPr>
          <p:spPr>
            <a:xfrm>
              <a:off x="82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Connecteur droit 80">
              <a:extLst>
                <a:ext uri="{FF2B5EF4-FFF2-40B4-BE49-F238E27FC236}">
                  <a16:creationId xmlns:a16="http://schemas.microsoft.com/office/drawing/2014/main" id="{6490C26E-14E6-D5DF-7732-E7F157C7B271}"/>
                </a:ext>
              </a:extLst>
            </p:cNvPr>
            <p:cNvCxnSpPr/>
            <p:nvPr/>
          </p:nvCxnSpPr>
          <p:spPr>
            <a:xfrm>
              <a:off x="86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Connecteur droit 81">
              <a:extLst>
                <a:ext uri="{FF2B5EF4-FFF2-40B4-BE49-F238E27FC236}">
                  <a16:creationId xmlns:a16="http://schemas.microsoft.com/office/drawing/2014/main" id="{40D986A1-B4F3-D3FE-BAF6-C611B4D411CE}"/>
                </a:ext>
              </a:extLst>
            </p:cNvPr>
            <p:cNvCxnSpPr/>
            <p:nvPr/>
          </p:nvCxnSpPr>
          <p:spPr>
            <a:xfrm>
              <a:off x="89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Connecteur droit 82">
              <a:extLst>
                <a:ext uri="{FF2B5EF4-FFF2-40B4-BE49-F238E27FC236}">
                  <a16:creationId xmlns:a16="http://schemas.microsoft.com/office/drawing/2014/main" id="{291EAE5B-CBF0-2E2F-9C6C-0F24061A1602}"/>
                </a:ext>
              </a:extLst>
            </p:cNvPr>
            <p:cNvCxnSpPr/>
            <p:nvPr/>
          </p:nvCxnSpPr>
          <p:spPr>
            <a:xfrm>
              <a:off x="93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Connecteur droit 83">
              <a:extLst>
                <a:ext uri="{FF2B5EF4-FFF2-40B4-BE49-F238E27FC236}">
                  <a16:creationId xmlns:a16="http://schemas.microsoft.com/office/drawing/2014/main" id="{785CF427-21BA-F109-C098-DCE8DB404D98}"/>
                </a:ext>
              </a:extLst>
            </p:cNvPr>
            <p:cNvCxnSpPr/>
            <p:nvPr/>
          </p:nvCxnSpPr>
          <p:spPr>
            <a:xfrm>
              <a:off x="9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Connecteur droit 84">
              <a:extLst>
                <a:ext uri="{FF2B5EF4-FFF2-40B4-BE49-F238E27FC236}">
                  <a16:creationId xmlns:a16="http://schemas.microsoft.com/office/drawing/2014/main" id="{2F52D707-A014-2536-3099-C82C4DD8F161}"/>
                </a:ext>
              </a:extLst>
            </p:cNvPr>
            <p:cNvCxnSpPr/>
            <p:nvPr/>
          </p:nvCxnSpPr>
          <p:spPr>
            <a:xfrm>
              <a:off x="10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Connecteur droit 85">
              <a:extLst>
                <a:ext uri="{FF2B5EF4-FFF2-40B4-BE49-F238E27FC236}">
                  <a16:creationId xmlns:a16="http://schemas.microsoft.com/office/drawing/2014/main" id="{58548D50-311E-A0D6-BB52-2AABAA8C1C21}"/>
                </a:ext>
              </a:extLst>
            </p:cNvPr>
            <p:cNvCxnSpPr/>
            <p:nvPr/>
          </p:nvCxnSpPr>
          <p:spPr>
            <a:xfrm>
              <a:off x="10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Connecteur droit 86">
              <a:extLst>
                <a:ext uri="{FF2B5EF4-FFF2-40B4-BE49-F238E27FC236}">
                  <a16:creationId xmlns:a16="http://schemas.microsoft.com/office/drawing/2014/main" id="{0F47D07C-ACA8-FE7C-DEE9-018A832184D3}"/>
                </a:ext>
              </a:extLst>
            </p:cNvPr>
            <p:cNvCxnSpPr/>
            <p:nvPr/>
          </p:nvCxnSpPr>
          <p:spPr>
            <a:xfrm>
              <a:off x="10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Connecteur droit 87">
              <a:extLst>
                <a:ext uri="{FF2B5EF4-FFF2-40B4-BE49-F238E27FC236}">
                  <a16:creationId xmlns:a16="http://schemas.microsoft.com/office/drawing/2014/main" id="{54629072-E36D-926C-1A14-27CD5B6DDAD5}"/>
                </a:ext>
              </a:extLst>
            </p:cNvPr>
            <p:cNvCxnSpPr/>
            <p:nvPr/>
          </p:nvCxnSpPr>
          <p:spPr>
            <a:xfrm>
              <a:off x="11149857" y="2737597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Larme 3">
            <a:extLst>
              <a:ext uri="{FF2B5EF4-FFF2-40B4-BE49-F238E27FC236}">
                <a16:creationId xmlns:a16="http://schemas.microsoft.com/office/drawing/2014/main" id="{045547DE-B2DB-E281-9478-087AE8C60633}"/>
              </a:ext>
            </a:extLst>
          </p:cNvPr>
          <p:cNvSpPr/>
          <p:nvPr/>
        </p:nvSpPr>
        <p:spPr>
          <a:xfrm rot="8191251">
            <a:off x="3419519" y="3293638"/>
            <a:ext cx="399415" cy="399415"/>
          </a:xfrm>
          <a:prstGeom prst="teardrop">
            <a:avLst>
              <a:gd name="adj" fmla="val 136296"/>
            </a:avLst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08B6B10-3574-DF73-18F6-41B89F0EB196}"/>
              </a:ext>
            </a:extLst>
          </p:cNvPr>
          <p:cNvSpPr txBox="1"/>
          <p:nvPr/>
        </p:nvSpPr>
        <p:spPr>
          <a:xfrm>
            <a:off x="3455688" y="3260157"/>
            <a:ext cx="4458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rgbClr val="FF0000"/>
                </a:solidFill>
              </a:rPr>
              <a:t>B</a:t>
            </a:r>
          </a:p>
        </p:txBody>
      </p:sp>
      <p:sp>
        <p:nvSpPr>
          <p:cNvPr id="9" name="Larme 8">
            <a:extLst>
              <a:ext uri="{FF2B5EF4-FFF2-40B4-BE49-F238E27FC236}">
                <a16:creationId xmlns:a16="http://schemas.microsoft.com/office/drawing/2014/main" id="{4A7E4B21-1B5D-7A69-151C-4A2C36A94501}"/>
              </a:ext>
            </a:extLst>
          </p:cNvPr>
          <p:cNvSpPr/>
          <p:nvPr/>
        </p:nvSpPr>
        <p:spPr>
          <a:xfrm rot="8191251">
            <a:off x="5545834" y="3293638"/>
            <a:ext cx="399415" cy="399415"/>
          </a:xfrm>
          <a:prstGeom prst="teardrop">
            <a:avLst>
              <a:gd name="adj" fmla="val 136296"/>
            </a:avLst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 dirty="0"/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2A00D9CF-BBAD-3205-E895-1BAB212CCDEB}"/>
              </a:ext>
            </a:extLst>
          </p:cNvPr>
          <p:cNvSpPr txBox="1"/>
          <p:nvPr/>
        </p:nvSpPr>
        <p:spPr>
          <a:xfrm>
            <a:off x="5582003" y="3260157"/>
            <a:ext cx="4458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11" name="Larme 10">
            <a:extLst>
              <a:ext uri="{FF2B5EF4-FFF2-40B4-BE49-F238E27FC236}">
                <a16:creationId xmlns:a16="http://schemas.microsoft.com/office/drawing/2014/main" id="{6077CBA3-F8AA-FDCA-304C-9DDAE7D264AB}"/>
              </a:ext>
            </a:extLst>
          </p:cNvPr>
          <p:cNvSpPr/>
          <p:nvPr/>
        </p:nvSpPr>
        <p:spPr>
          <a:xfrm rot="8191251">
            <a:off x="834216" y="3294703"/>
            <a:ext cx="399415" cy="399415"/>
          </a:xfrm>
          <a:prstGeom prst="teardrop">
            <a:avLst>
              <a:gd name="adj" fmla="val 136296"/>
            </a:avLst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 dirty="0"/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39D49BD1-43F1-ED67-B1E1-9811E7E18FD5}"/>
              </a:ext>
            </a:extLst>
          </p:cNvPr>
          <p:cNvSpPr txBox="1"/>
          <p:nvPr/>
        </p:nvSpPr>
        <p:spPr>
          <a:xfrm>
            <a:off x="870385" y="3261222"/>
            <a:ext cx="4458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rgbClr val="FF0000"/>
                </a:solidFill>
              </a:rPr>
              <a:t>A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16435CA7-D801-E930-14EB-EB8A3B0CADFA}"/>
              </a:ext>
            </a:extLst>
          </p:cNvPr>
          <p:cNvSpPr txBox="1"/>
          <p:nvPr/>
        </p:nvSpPr>
        <p:spPr>
          <a:xfrm>
            <a:off x="498072" y="3198167"/>
            <a:ext cx="1071701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2400" dirty="0">
                <a:solidFill>
                  <a:srgbClr val="0070C0"/>
                </a:solidFill>
              </a:rPr>
              <a:t>967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AC93E8F5-2A67-9C06-82E0-2ECC06E89740}"/>
              </a:ext>
            </a:extLst>
          </p:cNvPr>
          <p:cNvSpPr txBox="1"/>
          <p:nvPr/>
        </p:nvSpPr>
        <p:spPr>
          <a:xfrm>
            <a:off x="1973352" y="3314011"/>
            <a:ext cx="10026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 970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E005C22C-9A67-A213-36C2-B1747CADF484}"/>
              </a:ext>
            </a:extLst>
          </p:cNvPr>
          <p:cNvSpPr txBox="1"/>
          <p:nvPr/>
        </p:nvSpPr>
        <p:spPr>
          <a:xfrm>
            <a:off x="6292646" y="3314011"/>
            <a:ext cx="9287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980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6CCAC2BC-6A62-435D-304A-3770ADA13AC8}"/>
              </a:ext>
            </a:extLst>
          </p:cNvPr>
          <p:cNvSpPr txBox="1"/>
          <p:nvPr/>
        </p:nvSpPr>
        <p:spPr>
          <a:xfrm>
            <a:off x="4059798" y="1396744"/>
            <a:ext cx="19639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0070C0"/>
                </a:solidFill>
              </a:rPr>
              <a:t>967</a:t>
            </a:r>
          </a:p>
        </p:txBody>
      </p:sp>
    </p:spTree>
    <p:extLst>
      <p:ext uri="{BB962C8B-B14F-4D97-AF65-F5344CB8AC3E}">
        <p14:creationId xmlns:p14="http://schemas.microsoft.com/office/powerpoint/2010/main" val="31512467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4985" y="181662"/>
            <a:ext cx="8340663" cy="988409"/>
          </a:xfrm>
        </p:spPr>
        <p:txBody>
          <a:bodyPr>
            <a:normAutofit fontScale="90000"/>
          </a:bodyPr>
          <a:lstStyle/>
          <a:p>
            <a:r>
              <a:rPr lang="fr-FR" dirty="0"/>
              <a:t>Écris la lettre indiquant où est placé le nombre :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3/5</a:t>
            </a:r>
          </a:p>
        </p:txBody>
      </p:sp>
      <p:grpSp>
        <p:nvGrpSpPr>
          <p:cNvPr id="51" name="Groupe 50">
            <a:extLst>
              <a:ext uri="{FF2B5EF4-FFF2-40B4-BE49-F238E27FC236}">
                <a16:creationId xmlns:a16="http://schemas.microsoft.com/office/drawing/2014/main" id="{DD97470C-3B9E-5121-CBE4-111EA4856100}"/>
              </a:ext>
            </a:extLst>
          </p:cNvPr>
          <p:cNvGrpSpPr/>
          <p:nvPr/>
        </p:nvGrpSpPr>
        <p:grpSpPr>
          <a:xfrm>
            <a:off x="-1852101" y="3759637"/>
            <a:ext cx="12603350" cy="596735"/>
            <a:chOff x="349857" y="2732400"/>
            <a:chExt cx="10800000" cy="473197"/>
          </a:xfrm>
        </p:grpSpPr>
        <p:cxnSp>
          <p:nvCxnSpPr>
            <p:cNvPr id="52" name="Connecteur droit 51">
              <a:extLst>
                <a:ext uri="{FF2B5EF4-FFF2-40B4-BE49-F238E27FC236}">
                  <a16:creationId xmlns:a16="http://schemas.microsoft.com/office/drawing/2014/main" id="{91891300-C14B-15FB-939E-BCAC574D3D27}"/>
                </a:ext>
              </a:extLst>
            </p:cNvPr>
            <p:cNvCxnSpPr/>
            <p:nvPr/>
          </p:nvCxnSpPr>
          <p:spPr>
            <a:xfrm>
              <a:off x="349857" y="3200400"/>
              <a:ext cx="10800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Connecteur droit 52">
              <a:extLst>
                <a:ext uri="{FF2B5EF4-FFF2-40B4-BE49-F238E27FC236}">
                  <a16:creationId xmlns:a16="http://schemas.microsoft.com/office/drawing/2014/main" id="{527298A6-9491-222E-9804-BB5766C5BF28}"/>
                </a:ext>
              </a:extLst>
            </p:cNvPr>
            <p:cNvCxnSpPr/>
            <p:nvPr/>
          </p:nvCxnSpPr>
          <p:spPr>
            <a:xfrm>
              <a:off x="353832" y="2732400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Connecteur droit 53">
              <a:extLst>
                <a:ext uri="{FF2B5EF4-FFF2-40B4-BE49-F238E27FC236}">
                  <a16:creationId xmlns:a16="http://schemas.microsoft.com/office/drawing/2014/main" id="{F221B4CF-A8E5-ED38-7E2A-BB6F522EA508}"/>
                </a:ext>
              </a:extLst>
            </p:cNvPr>
            <p:cNvCxnSpPr/>
            <p:nvPr/>
          </p:nvCxnSpPr>
          <p:spPr>
            <a:xfrm>
              <a:off x="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Connecteur droit 54">
              <a:extLst>
                <a:ext uri="{FF2B5EF4-FFF2-40B4-BE49-F238E27FC236}">
                  <a16:creationId xmlns:a16="http://schemas.microsoft.com/office/drawing/2014/main" id="{168F57DB-01FD-8689-C940-938A15FC932A}"/>
                </a:ext>
              </a:extLst>
            </p:cNvPr>
            <p:cNvCxnSpPr/>
            <p:nvPr/>
          </p:nvCxnSpPr>
          <p:spPr>
            <a:xfrm>
              <a:off x="1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Connecteur droit 55">
              <a:extLst>
                <a:ext uri="{FF2B5EF4-FFF2-40B4-BE49-F238E27FC236}">
                  <a16:creationId xmlns:a16="http://schemas.microsoft.com/office/drawing/2014/main" id="{7CCF7572-3717-0885-7196-BA65B79455BF}"/>
                </a:ext>
              </a:extLst>
            </p:cNvPr>
            <p:cNvCxnSpPr/>
            <p:nvPr/>
          </p:nvCxnSpPr>
          <p:spPr>
            <a:xfrm>
              <a:off x="1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Connecteur droit 56">
              <a:extLst>
                <a:ext uri="{FF2B5EF4-FFF2-40B4-BE49-F238E27FC236}">
                  <a16:creationId xmlns:a16="http://schemas.microsoft.com/office/drawing/2014/main" id="{F0D4777C-86FB-32AF-47D5-93B215B8FAED}"/>
                </a:ext>
              </a:extLst>
            </p:cNvPr>
            <p:cNvCxnSpPr/>
            <p:nvPr/>
          </p:nvCxnSpPr>
          <p:spPr>
            <a:xfrm>
              <a:off x="1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Connecteur droit 57">
              <a:extLst>
                <a:ext uri="{FF2B5EF4-FFF2-40B4-BE49-F238E27FC236}">
                  <a16:creationId xmlns:a16="http://schemas.microsoft.com/office/drawing/2014/main" id="{8AB4B598-ECE1-B3D2-AFA5-40FA3CF4DD40}"/>
                </a:ext>
              </a:extLst>
            </p:cNvPr>
            <p:cNvCxnSpPr/>
            <p:nvPr/>
          </p:nvCxnSpPr>
          <p:spPr>
            <a:xfrm>
              <a:off x="21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Connecteur droit 58">
              <a:extLst>
                <a:ext uri="{FF2B5EF4-FFF2-40B4-BE49-F238E27FC236}">
                  <a16:creationId xmlns:a16="http://schemas.microsoft.com/office/drawing/2014/main" id="{AABC5F8D-8EC8-A6F7-823C-84657239EB2E}"/>
                </a:ext>
              </a:extLst>
            </p:cNvPr>
            <p:cNvCxnSpPr/>
            <p:nvPr/>
          </p:nvCxnSpPr>
          <p:spPr>
            <a:xfrm>
              <a:off x="25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Connecteur droit 60">
              <a:extLst>
                <a:ext uri="{FF2B5EF4-FFF2-40B4-BE49-F238E27FC236}">
                  <a16:creationId xmlns:a16="http://schemas.microsoft.com/office/drawing/2014/main" id="{5C42E763-B304-EF5E-D6B5-EB437E37F100}"/>
                </a:ext>
              </a:extLst>
            </p:cNvPr>
            <p:cNvCxnSpPr/>
            <p:nvPr/>
          </p:nvCxnSpPr>
          <p:spPr>
            <a:xfrm>
              <a:off x="28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Connecteur droit 61">
              <a:extLst>
                <a:ext uri="{FF2B5EF4-FFF2-40B4-BE49-F238E27FC236}">
                  <a16:creationId xmlns:a16="http://schemas.microsoft.com/office/drawing/2014/main" id="{07A45E20-325D-B563-8F0C-D108D21307AF}"/>
                </a:ext>
              </a:extLst>
            </p:cNvPr>
            <p:cNvCxnSpPr/>
            <p:nvPr/>
          </p:nvCxnSpPr>
          <p:spPr>
            <a:xfrm>
              <a:off x="32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Connecteur droit 62">
              <a:extLst>
                <a:ext uri="{FF2B5EF4-FFF2-40B4-BE49-F238E27FC236}">
                  <a16:creationId xmlns:a16="http://schemas.microsoft.com/office/drawing/2014/main" id="{8751C190-20F6-2DD6-C621-711EA2686DD5}"/>
                </a:ext>
              </a:extLst>
            </p:cNvPr>
            <p:cNvCxnSpPr/>
            <p:nvPr/>
          </p:nvCxnSpPr>
          <p:spPr>
            <a:xfrm>
              <a:off x="35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Connecteur droit 63">
              <a:extLst>
                <a:ext uri="{FF2B5EF4-FFF2-40B4-BE49-F238E27FC236}">
                  <a16:creationId xmlns:a16="http://schemas.microsoft.com/office/drawing/2014/main" id="{093C0B70-244A-EBCF-A604-A40EACBB9169}"/>
                </a:ext>
              </a:extLst>
            </p:cNvPr>
            <p:cNvCxnSpPr/>
            <p:nvPr/>
          </p:nvCxnSpPr>
          <p:spPr>
            <a:xfrm>
              <a:off x="3949857" y="2732400"/>
              <a:ext cx="0" cy="4680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Connecteur droit 67">
              <a:extLst>
                <a:ext uri="{FF2B5EF4-FFF2-40B4-BE49-F238E27FC236}">
                  <a16:creationId xmlns:a16="http://schemas.microsoft.com/office/drawing/2014/main" id="{1BBDA9E0-5F74-3A2A-268D-CA1897E1D69F}"/>
                </a:ext>
              </a:extLst>
            </p:cNvPr>
            <p:cNvCxnSpPr/>
            <p:nvPr/>
          </p:nvCxnSpPr>
          <p:spPr>
            <a:xfrm>
              <a:off x="43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Connecteur droit 68">
              <a:extLst>
                <a:ext uri="{FF2B5EF4-FFF2-40B4-BE49-F238E27FC236}">
                  <a16:creationId xmlns:a16="http://schemas.microsoft.com/office/drawing/2014/main" id="{9FF3F021-227C-827A-9880-0AF8FEEB19E3}"/>
                </a:ext>
              </a:extLst>
            </p:cNvPr>
            <p:cNvCxnSpPr/>
            <p:nvPr/>
          </p:nvCxnSpPr>
          <p:spPr>
            <a:xfrm>
              <a:off x="46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Connecteur droit 69">
              <a:extLst>
                <a:ext uri="{FF2B5EF4-FFF2-40B4-BE49-F238E27FC236}">
                  <a16:creationId xmlns:a16="http://schemas.microsoft.com/office/drawing/2014/main" id="{34943275-2209-C8F8-BDF3-A49C96980587}"/>
                </a:ext>
              </a:extLst>
            </p:cNvPr>
            <p:cNvCxnSpPr/>
            <p:nvPr/>
          </p:nvCxnSpPr>
          <p:spPr>
            <a:xfrm>
              <a:off x="50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Connecteur droit 70">
              <a:extLst>
                <a:ext uri="{FF2B5EF4-FFF2-40B4-BE49-F238E27FC236}">
                  <a16:creationId xmlns:a16="http://schemas.microsoft.com/office/drawing/2014/main" id="{622887C6-D170-62BF-4C28-B29618CC2551}"/>
                </a:ext>
              </a:extLst>
            </p:cNvPr>
            <p:cNvCxnSpPr/>
            <p:nvPr/>
          </p:nvCxnSpPr>
          <p:spPr>
            <a:xfrm>
              <a:off x="53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Connecteur droit 72">
              <a:extLst>
                <a:ext uri="{FF2B5EF4-FFF2-40B4-BE49-F238E27FC236}">
                  <a16:creationId xmlns:a16="http://schemas.microsoft.com/office/drawing/2014/main" id="{4B419DD7-0327-A4EB-6058-F3D4B59B6B2D}"/>
                </a:ext>
              </a:extLst>
            </p:cNvPr>
            <p:cNvCxnSpPr/>
            <p:nvPr/>
          </p:nvCxnSpPr>
          <p:spPr>
            <a:xfrm>
              <a:off x="57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Connecteur droit 73">
              <a:extLst>
                <a:ext uri="{FF2B5EF4-FFF2-40B4-BE49-F238E27FC236}">
                  <a16:creationId xmlns:a16="http://schemas.microsoft.com/office/drawing/2014/main" id="{04967920-380B-BDC6-BE6C-D627F79A7712}"/>
                </a:ext>
              </a:extLst>
            </p:cNvPr>
            <p:cNvCxnSpPr/>
            <p:nvPr/>
          </p:nvCxnSpPr>
          <p:spPr>
            <a:xfrm>
              <a:off x="61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Connecteur droit 74">
              <a:extLst>
                <a:ext uri="{FF2B5EF4-FFF2-40B4-BE49-F238E27FC236}">
                  <a16:creationId xmlns:a16="http://schemas.microsoft.com/office/drawing/2014/main" id="{27C942BA-3B1B-71BC-4BF4-348A69DCB2E0}"/>
                </a:ext>
              </a:extLst>
            </p:cNvPr>
            <p:cNvCxnSpPr/>
            <p:nvPr/>
          </p:nvCxnSpPr>
          <p:spPr>
            <a:xfrm>
              <a:off x="64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Connecteur droit 75">
              <a:extLst>
                <a:ext uri="{FF2B5EF4-FFF2-40B4-BE49-F238E27FC236}">
                  <a16:creationId xmlns:a16="http://schemas.microsoft.com/office/drawing/2014/main" id="{2867040E-C1FA-AC87-C05A-BEAA5D6A33EB}"/>
                </a:ext>
              </a:extLst>
            </p:cNvPr>
            <p:cNvCxnSpPr/>
            <p:nvPr/>
          </p:nvCxnSpPr>
          <p:spPr>
            <a:xfrm>
              <a:off x="68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Connecteur droit 76">
              <a:extLst>
                <a:ext uri="{FF2B5EF4-FFF2-40B4-BE49-F238E27FC236}">
                  <a16:creationId xmlns:a16="http://schemas.microsoft.com/office/drawing/2014/main" id="{B0CF060B-9311-8A14-B4CB-386429C00C7F}"/>
                </a:ext>
              </a:extLst>
            </p:cNvPr>
            <p:cNvCxnSpPr/>
            <p:nvPr/>
          </p:nvCxnSpPr>
          <p:spPr>
            <a:xfrm>
              <a:off x="71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Connecteur droit 77">
              <a:extLst>
                <a:ext uri="{FF2B5EF4-FFF2-40B4-BE49-F238E27FC236}">
                  <a16:creationId xmlns:a16="http://schemas.microsoft.com/office/drawing/2014/main" id="{3B374700-AB6F-0298-562C-7EC0F8AC61B3}"/>
                </a:ext>
              </a:extLst>
            </p:cNvPr>
            <p:cNvCxnSpPr/>
            <p:nvPr/>
          </p:nvCxnSpPr>
          <p:spPr>
            <a:xfrm>
              <a:off x="7541906" y="2737597"/>
              <a:ext cx="0" cy="4680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Connecteur droit 78">
              <a:extLst>
                <a:ext uri="{FF2B5EF4-FFF2-40B4-BE49-F238E27FC236}">
                  <a16:creationId xmlns:a16="http://schemas.microsoft.com/office/drawing/2014/main" id="{EC7AFE47-D64B-D59C-539D-8C6AB7DC37D2}"/>
                </a:ext>
              </a:extLst>
            </p:cNvPr>
            <p:cNvCxnSpPr/>
            <p:nvPr/>
          </p:nvCxnSpPr>
          <p:spPr>
            <a:xfrm>
              <a:off x="79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Connecteur droit 79">
              <a:extLst>
                <a:ext uri="{FF2B5EF4-FFF2-40B4-BE49-F238E27FC236}">
                  <a16:creationId xmlns:a16="http://schemas.microsoft.com/office/drawing/2014/main" id="{EF5E4B6D-9000-9C0B-8387-F5FE2BFEC715}"/>
                </a:ext>
              </a:extLst>
            </p:cNvPr>
            <p:cNvCxnSpPr/>
            <p:nvPr/>
          </p:nvCxnSpPr>
          <p:spPr>
            <a:xfrm>
              <a:off x="82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Connecteur droit 80">
              <a:extLst>
                <a:ext uri="{FF2B5EF4-FFF2-40B4-BE49-F238E27FC236}">
                  <a16:creationId xmlns:a16="http://schemas.microsoft.com/office/drawing/2014/main" id="{6490C26E-14E6-D5DF-7732-E7F157C7B271}"/>
                </a:ext>
              </a:extLst>
            </p:cNvPr>
            <p:cNvCxnSpPr/>
            <p:nvPr/>
          </p:nvCxnSpPr>
          <p:spPr>
            <a:xfrm>
              <a:off x="86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Connecteur droit 81">
              <a:extLst>
                <a:ext uri="{FF2B5EF4-FFF2-40B4-BE49-F238E27FC236}">
                  <a16:creationId xmlns:a16="http://schemas.microsoft.com/office/drawing/2014/main" id="{40D986A1-B4F3-D3FE-BAF6-C611B4D411CE}"/>
                </a:ext>
              </a:extLst>
            </p:cNvPr>
            <p:cNvCxnSpPr/>
            <p:nvPr/>
          </p:nvCxnSpPr>
          <p:spPr>
            <a:xfrm>
              <a:off x="89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Connecteur droit 82">
              <a:extLst>
                <a:ext uri="{FF2B5EF4-FFF2-40B4-BE49-F238E27FC236}">
                  <a16:creationId xmlns:a16="http://schemas.microsoft.com/office/drawing/2014/main" id="{291EAE5B-CBF0-2E2F-9C6C-0F24061A1602}"/>
                </a:ext>
              </a:extLst>
            </p:cNvPr>
            <p:cNvCxnSpPr/>
            <p:nvPr/>
          </p:nvCxnSpPr>
          <p:spPr>
            <a:xfrm>
              <a:off x="93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Connecteur droit 83">
              <a:extLst>
                <a:ext uri="{FF2B5EF4-FFF2-40B4-BE49-F238E27FC236}">
                  <a16:creationId xmlns:a16="http://schemas.microsoft.com/office/drawing/2014/main" id="{785CF427-21BA-F109-C098-DCE8DB404D98}"/>
                </a:ext>
              </a:extLst>
            </p:cNvPr>
            <p:cNvCxnSpPr/>
            <p:nvPr/>
          </p:nvCxnSpPr>
          <p:spPr>
            <a:xfrm>
              <a:off x="9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Connecteur droit 84">
              <a:extLst>
                <a:ext uri="{FF2B5EF4-FFF2-40B4-BE49-F238E27FC236}">
                  <a16:creationId xmlns:a16="http://schemas.microsoft.com/office/drawing/2014/main" id="{2F52D707-A014-2536-3099-C82C4DD8F161}"/>
                </a:ext>
              </a:extLst>
            </p:cNvPr>
            <p:cNvCxnSpPr/>
            <p:nvPr/>
          </p:nvCxnSpPr>
          <p:spPr>
            <a:xfrm>
              <a:off x="10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Connecteur droit 85">
              <a:extLst>
                <a:ext uri="{FF2B5EF4-FFF2-40B4-BE49-F238E27FC236}">
                  <a16:creationId xmlns:a16="http://schemas.microsoft.com/office/drawing/2014/main" id="{58548D50-311E-A0D6-BB52-2AABAA8C1C21}"/>
                </a:ext>
              </a:extLst>
            </p:cNvPr>
            <p:cNvCxnSpPr/>
            <p:nvPr/>
          </p:nvCxnSpPr>
          <p:spPr>
            <a:xfrm>
              <a:off x="10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Connecteur droit 86">
              <a:extLst>
                <a:ext uri="{FF2B5EF4-FFF2-40B4-BE49-F238E27FC236}">
                  <a16:creationId xmlns:a16="http://schemas.microsoft.com/office/drawing/2014/main" id="{0F47D07C-ACA8-FE7C-DEE9-018A832184D3}"/>
                </a:ext>
              </a:extLst>
            </p:cNvPr>
            <p:cNvCxnSpPr/>
            <p:nvPr/>
          </p:nvCxnSpPr>
          <p:spPr>
            <a:xfrm>
              <a:off x="10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Connecteur droit 87">
              <a:extLst>
                <a:ext uri="{FF2B5EF4-FFF2-40B4-BE49-F238E27FC236}">
                  <a16:creationId xmlns:a16="http://schemas.microsoft.com/office/drawing/2014/main" id="{54629072-E36D-926C-1A14-27CD5B6DDAD5}"/>
                </a:ext>
              </a:extLst>
            </p:cNvPr>
            <p:cNvCxnSpPr/>
            <p:nvPr/>
          </p:nvCxnSpPr>
          <p:spPr>
            <a:xfrm>
              <a:off x="11149857" y="2737597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Larme 3">
            <a:extLst>
              <a:ext uri="{FF2B5EF4-FFF2-40B4-BE49-F238E27FC236}">
                <a16:creationId xmlns:a16="http://schemas.microsoft.com/office/drawing/2014/main" id="{045547DE-B2DB-E281-9478-087AE8C60633}"/>
              </a:ext>
            </a:extLst>
          </p:cNvPr>
          <p:cNvSpPr/>
          <p:nvPr/>
        </p:nvSpPr>
        <p:spPr>
          <a:xfrm rot="8191251">
            <a:off x="3419519" y="3293638"/>
            <a:ext cx="399415" cy="399415"/>
          </a:xfrm>
          <a:prstGeom prst="teardrop">
            <a:avLst>
              <a:gd name="adj" fmla="val 136296"/>
            </a:avLst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08B6B10-3574-DF73-18F6-41B89F0EB196}"/>
              </a:ext>
            </a:extLst>
          </p:cNvPr>
          <p:cNvSpPr txBox="1"/>
          <p:nvPr/>
        </p:nvSpPr>
        <p:spPr>
          <a:xfrm>
            <a:off x="3455688" y="3260157"/>
            <a:ext cx="4458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rgbClr val="FF0000"/>
                </a:solidFill>
              </a:rPr>
              <a:t>B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9BD4682C-A5CD-DC41-108F-211E03FA229C}"/>
              </a:ext>
            </a:extLst>
          </p:cNvPr>
          <p:cNvSpPr txBox="1"/>
          <p:nvPr/>
        </p:nvSpPr>
        <p:spPr>
          <a:xfrm>
            <a:off x="1847676" y="3251881"/>
            <a:ext cx="10026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2 920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16435CA7-D801-E930-14EB-EB8A3B0CADFA}"/>
              </a:ext>
            </a:extLst>
          </p:cNvPr>
          <p:cNvSpPr txBox="1"/>
          <p:nvPr/>
        </p:nvSpPr>
        <p:spPr>
          <a:xfrm>
            <a:off x="4059798" y="1396744"/>
            <a:ext cx="19639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0070C0"/>
                </a:solidFill>
              </a:rPr>
              <a:t>2 928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F9AD1F25-1317-9BA2-3709-45DCAC7B7BE7}"/>
              </a:ext>
            </a:extLst>
          </p:cNvPr>
          <p:cNvSpPr txBox="1"/>
          <p:nvPr/>
        </p:nvSpPr>
        <p:spPr>
          <a:xfrm>
            <a:off x="6166970" y="3251881"/>
            <a:ext cx="9287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2 930</a:t>
            </a:r>
          </a:p>
        </p:txBody>
      </p:sp>
      <p:sp>
        <p:nvSpPr>
          <p:cNvPr id="9" name="Larme 8">
            <a:extLst>
              <a:ext uri="{FF2B5EF4-FFF2-40B4-BE49-F238E27FC236}">
                <a16:creationId xmlns:a16="http://schemas.microsoft.com/office/drawing/2014/main" id="{4A7E4B21-1B5D-7A69-151C-4A2C36A94501}"/>
              </a:ext>
            </a:extLst>
          </p:cNvPr>
          <p:cNvSpPr/>
          <p:nvPr/>
        </p:nvSpPr>
        <p:spPr>
          <a:xfrm rot="8191251">
            <a:off x="5545834" y="3293638"/>
            <a:ext cx="399415" cy="399415"/>
          </a:xfrm>
          <a:prstGeom prst="teardrop">
            <a:avLst>
              <a:gd name="adj" fmla="val 136296"/>
            </a:avLst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 dirty="0"/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2A00D9CF-BBAD-3205-E895-1BAB212CCDEB}"/>
              </a:ext>
            </a:extLst>
          </p:cNvPr>
          <p:cNvSpPr txBox="1"/>
          <p:nvPr/>
        </p:nvSpPr>
        <p:spPr>
          <a:xfrm>
            <a:off x="5582003" y="3260157"/>
            <a:ext cx="4458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11" name="Larme 10">
            <a:extLst>
              <a:ext uri="{FF2B5EF4-FFF2-40B4-BE49-F238E27FC236}">
                <a16:creationId xmlns:a16="http://schemas.microsoft.com/office/drawing/2014/main" id="{6077CBA3-F8AA-FDCA-304C-9DDAE7D264AB}"/>
              </a:ext>
            </a:extLst>
          </p:cNvPr>
          <p:cNvSpPr/>
          <p:nvPr/>
        </p:nvSpPr>
        <p:spPr>
          <a:xfrm rot="8191251">
            <a:off x="834216" y="3294703"/>
            <a:ext cx="399415" cy="399415"/>
          </a:xfrm>
          <a:prstGeom prst="teardrop">
            <a:avLst>
              <a:gd name="adj" fmla="val 136296"/>
            </a:avLst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 dirty="0"/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39D49BD1-43F1-ED67-B1E1-9811E7E18FD5}"/>
              </a:ext>
            </a:extLst>
          </p:cNvPr>
          <p:cNvSpPr txBox="1"/>
          <p:nvPr/>
        </p:nvSpPr>
        <p:spPr>
          <a:xfrm>
            <a:off x="870385" y="3261222"/>
            <a:ext cx="4458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rgbClr val="FF0000"/>
                </a:solidFill>
              </a:rPr>
              <a:t>A</a:t>
            </a:r>
          </a:p>
        </p:txBody>
      </p:sp>
    </p:spTree>
    <p:extLst>
      <p:ext uri="{BB962C8B-B14F-4D97-AF65-F5344CB8AC3E}">
        <p14:creationId xmlns:p14="http://schemas.microsoft.com/office/powerpoint/2010/main" val="392509534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4985" y="181662"/>
            <a:ext cx="8340663" cy="988409"/>
          </a:xfrm>
        </p:spPr>
        <p:txBody>
          <a:bodyPr>
            <a:normAutofit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3/5</a:t>
            </a:r>
          </a:p>
        </p:txBody>
      </p:sp>
      <p:grpSp>
        <p:nvGrpSpPr>
          <p:cNvPr id="51" name="Groupe 50">
            <a:extLst>
              <a:ext uri="{FF2B5EF4-FFF2-40B4-BE49-F238E27FC236}">
                <a16:creationId xmlns:a16="http://schemas.microsoft.com/office/drawing/2014/main" id="{DD97470C-3B9E-5121-CBE4-111EA4856100}"/>
              </a:ext>
            </a:extLst>
          </p:cNvPr>
          <p:cNvGrpSpPr/>
          <p:nvPr/>
        </p:nvGrpSpPr>
        <p:grpSpPr>
          <a:xfrm>
            <a:off x="-1852101" y="3759637"/>
            <a:ext cx="12603350" cy="596735"/>
            <a:chOff x="349857" y="2732400"/>
            <a:chExt cx="10800000" cy="473197"/>
          </a:xfrm>
        </p:grpSpPr>
        <p:cxnSp>
          <p:nvCxnSpPr>
            <p:cNvPr id="52" name="Connecteur droit 51">
              <a:extLst>
                <a:ext uri="{FF2B5EF4-FFF2-40B4-BE49-F238E27FC236}">
                  <a16:creationId xmlns:a16="http://schemas.microsoft.com/office/drawing/2014/main" id="{91891300-C14B-15FB-939E-BCAC574D3D27}"/>
                </a:ext>
              </a:extLst>
            </p:cNvPr>
            <p:cNvCxnSpPr/>
            <p:nvPr/>
          </p:nvCxnSpPr>
          <p:spPr>
            <a:xfrm>
              <a:off x="349857" y="3200400"/>
              <a:ext cx="10800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Connecteur droit 52">
              <a:extLst>
                <a:ext uri="{FF2B5EF4-FFF2-40B4-BE49-F238E27FC236}">
                  <a16:creationId xmlns:a16="http://schemas.microsoft.com/office/drawing/2014/main" id="{527298A6-9491-222E-9804-BB5766C5BF28}"/>
                </a:ext>
              </a:extLst>
            </p:cNvPr>
            <p:cNvCxnSpPr/>
            <p:nvPr/>
          </p:nvCxnSpPr>
          <p:spPr>
            <a:xfrm>
              <a:off x="353832" y="2732400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Connecteur droit 53">
              <a:extLst>
                <a:ext uri="{FF2B5EF4-FFF2-40B4-BE49-F238E27FC236}">
                  <a16:creationId xmlns:a16="http://schemas.microsoft.com/office/drawing/2014/main" id="{F221B4CF-A8E5-ED38-7E2A-BB6F522EA508}"/>
                </a:ext>
              </a:extLst>
            </p:cNvPr>
            <p:cNvCxnSpPr/>
            <p:nvPr/>
          </p:nvCxnSpPr>
          <p:spPr>
            <a:xfrm>
              <a:off x="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Connecteur droit 54">
              <a:extLst>
                <a:ext uri="{FF2B5EF4-FFF2-40B4-BE49-F238E27FC236}">
                  <a16:creationId xmlns:a16="http://schemas.microsoft.com/office/drawing/2014/main" id="{168F57DB-01FD-8689-C940-938A15FC932A}"/>
                </a:ext>
              </a:extLst>
            </p:cNvPr>
            <p:cNvCxnSpPr/>
            <p:nvPr/>
          </p:nvCxnSpPr>
          <p:spPr>
            <a:xfrm>
              <a:off x="1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Connecteur droit 55">
              <a:extLst>
                <a:ext uri="{FF2B5EF4-FFF2-40B4-BE49-F238E27FC236}">
                  <a16:creationId xmlns:a16="http://schemas.microsoft.com/office/drawing/2014/main" id="{7CCF7572-3717-0885-7196-BA65B79455BF}"/>
                </a:ext>
              </a:extLst>
            </p:cNvPr>
            <p:cNvCxnSpPr/>
            <p:nvPr/>
          </p:nvCxnSpPr>
          <p:spPr>
            <a:xfrm>
              <a:off x="1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Connecteur droit 56">
              <a:extLst>
                <a:ext uri="{FF2B5EF4-FFF2-40B4-BE49-F238E27FC236}">
                  <a16:creationId xmlns:a16="http://schemas.microsoft.com/office/drawing/2014/main" id="{F0D4777C-86FB-32AF-47D5-93B215B8FAED}"/>
                </a:ext>
              </a:extLst>
            </p:cNvPr>
            <p:cNvCxnSpPr/>
            <p:nvPr/>
          </p:nvCxnSpPr>
          <p:spPr>
            <a:xfrm>
              <a:off x="1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Connecteur droit 57">
              <a:extLst>
                <a:ext uri="{FF2B5EF4-FFF2-40B4-BE49-F238E27FC236}">
                  <a16:creationId xmlns:a16="http://schemas.microsoft.com/office/drawing/2014/main" id="{8AB4B598-ECE1-B3D2-AFA5-40FA3CF4DD40}"/>
                </a:ext>
              </a:extLst>
            </p:cNvPr>
            <p:cNvCxnSpPr/>
            <p:nvPr/>
          </p:nvCxnSpPr>
          <p:spPr>
            <a:xfrm>
              <a:off x="21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Connecteur droit 58">
              <a:extLst>
                <a:ext uri="{FF2B5EF4-FFF2-40B4-BE49-F238E27FC236}">
                  <a16:creationId xmlns:a16="http://schemas.microsoft.com/office/drawing/2014/main" id="{AABC5F8D-8EC8-A6F7-823C-84657239EB2E}"/>
                </a:ext>
              </a:extLst>
            </p:cNvPr>
            <p:cNvCxnSpPr/>
            <p:nvPr/>
          </p:nvCxnSpPr>
          <p:spPr>
            <a:xfrm>
              <a:off x="25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Connecteur droit 60">
              <a:extLst>
                <a:ext uri="{FF2B5EF4-FFF2-40B4-BE49-F238E27FC236}">
                  <a16:creationId xmlns:a16="http://schemas.microsoft.com/office/drawing/2014/main" id="{5C42E763-B304-EF5E-D6B5-EB437E37F100}"/>
                </a:ext>
              </a:extLst>
            </p:cNvPr>
            <p:cNvCxnSpPr/>
            <p:nvPr/>
          </p:nvCxnSpPr>
          <p:spPr>
            <a:xfrm>
              <a:off x="28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Connecteur droit 61">
              <a:extLst>
                <a:ext uri="{FF2B5EF4-FFF2-40B4-BE49-F238E27FC236}">
                  <a16:creationId xmlns:a16="http://schemas.microsoft.com/office/drawing/2014/main" id="{07A45E20-325D-B563-8F0C-D108D21307AF}"/>
                </a:ext>
              </a:extLst>
            </p:cNvPr>
            <p:cNvCxnSpPr/>
            <p:nvPr/>
          </p:nvCxnSpPr>
          <p:spPr>
            <a:xfrm>
              <a:off x="32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Connecteur droit 62">
              <a:extLst>
                <a:ext uri="{FF2B5EF4-FFF2-40B4-BE49-F238E27FC236}">
                  <a16:creationId xmlns:a16="http://schemas.microsoft.com/office/drawing/2014/main" id="{8751C190-20F6-2DD6-C621-711EA2686DD5}"/>
                </a:ext>
              </a:extLst>
            </p:cNvPr>
            <p:cNvCxnSpPr/>
            <p:nvPr/>
          </p:nvCxnSpPr>
          <p:spPr>
            <a:xfrm>
              <a:off x="35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Connecteur droit 63">
              <a:extLst>
                <a:ext uri="{FF2B5EF4-FFF2-40B4-BE49-F238E27FC236}">
                  <a16:creationId xmlns:a16="http://schemas.microsoft.com/office/drawing/2014/main" id="{093C0B70-244A-EBCF-A604-A40EACBB9169}"/>
                </a:ext>
              </a:extLst>
            </p:cNvPr>
            <p:cNvCxnSpPr/>
            <p:nvPr/>
          </p:nvCxnSpPr>
          <p:spPr>
            <a:xfrm>
              <a:off x="3949857" y="2732400"/>
              <a:ext cx="0" cy="4680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Connecteur droit 67">
              <a:extLst>
                <a:ext uri="{FF2B5EF4-FFF2-40B4-BE49-F238E27FC236}">
                  <a16:creationId xmlns:a16="http://schemas.microsoft.com/office/drawing/2014/main" id="{1BBDA9E0-5F74-3A2A-268D-CA1897E1D69F}"/>
                </a:ext>
              </a:extLst>
            </p:cNvPr>
            <p:cNvCxnSpPr/>
            <p:nvPr/>
          </p:nvCxnSpPr>
          <p:spPr>
            <a:xfrm>
              <a:off x="43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Connecteur droit 68">
              <a:extLst>
                <a:ext uri="{FF2B5EF4-FFF2-40B4-BE49-F238E27FC236}">
                  <a16:creationId xmlns:a16="http://schemas.microsoft.com/office/drawing/2014/main" id="{9FF3F021-227C-827A-9880-0AF8FEEB19E3}"/>
                </a:ext>
              </a:extLst>
            </p:cNvPr>
            <p:cNvCxnSpPr/>
            <p:nvPr/>
          </p:nvCxnSpPr>
          <p:spPr>
            <a:xfrm>
              <a:off x="46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Connecteur droit 69">
              <a:extLst>
                <a:ext uri="{FF2B5EF4-FFF2-40B4-BE49-F238E27FC236}">
                  <a16:creationId xmlns:a16="http://schemas.microsoft.com/office/drawing/2014/main" id="{34943275-2209-C8F8-BDF3-A49C96980587}"/>
                </a:ext>
              </a:extLst>
            </p:cNvPr>
            <p:cNvCxnSpPr/>
            <p:nvPr/>
          </p:nvCxnSpPr>
          <p:spPr>
            <a:xfrm>
              <a:off x="50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Connecteur droit 70">
              <a:extLst>
                <a:ext uri="{FF2B5EF4-FFF2-40B4-BE49-F238E27FC236}">
                  <a16:creationId xmlns:a16="http://schemas.microsoft.com/office/drawing/2014/main" id="{622887C6-D170-62BF-4C28-B29618CC2551}"/>
                </a:ext>
              </a:extLst>
            </p:cNvPr>
            <p:cNvCxnSpPr/>
            <p:nvPr/>
          </p:nvCxnSpPr>
          <p:spPr>
            <a:xfrm>
              <a:off x="53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Connecteur droit 72">
              <a:extLst>
                <a:ext uri="{FF2B5EF4-FFF2-40B4-BE49-F238E27FC236}">
                  <a16:creationId xmlns:a16="http://schemas.microsoft.com/office/drawing/2014/main" id="{4B419DD7-0327-A4EB-6058-F3D4B59B6B2D}"/>
                </a:ext>
              </a:extLst>
            </p:cNvPr>
            <p:cNvCxnSpPr/>
            <p:nvPr/>
          </p:nvCxnSpPr>
          <p:spPr>
            <a:xfrm>
              <a:off x="57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Connecteur droit 73">
              <a:extLst>
                <a:ext uri="{FF2B5EF4-FFF2-40B4-BE49-F238E27FC236}">
                  <a16:creationId xmlns:a16="http://schemas.microsoft.com/office/drawing/2014/main" id="{04967920-380B-BDC6-BE6C-D627F79A7712}"/>
                </a:ext>
              </a:extLst>
            </p:cNvPr>
            <p:cNvCxnSpPr/>
            <p:nvPr/>
          </p:nvCxnSpPr>
          <p:spPr>
            <a:xfrm>
              <a:off x="61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Connecteur droit 74">
              <a:extLst>
                <a:ext uri="{FF2B5EF4-FFF2-40B4-BE49-F238E27FC236}">
                  <a16:creationId xmlns:a16="http://schemas.microsoft.com/office/drawing/2014/main" id="{27C942BA-3B1B-71BC-4BF4-348A69DCB2E0}"/>
                </a:ext>
              </a:extLst>
            </p:cNvPr>
            <p:cNvCxnSpPr/>
            <p:nvPr/>
          </p:nvCxnSpPr>
          <p:spPr>
            <a:xfrm>
              <a:off x="64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Connecteur droit 75">
              <a:extLst>
                <a:ext uri="{FF2B5EF4-FFF2-40B4-BE49-F238E27FC236}">
                  <a16:creationId xmlns:a16="http://schemas.microsoft.com/office/drawing/2014/main" id="{2867040E-C1FA-AC87-C05A-BEAA5D6A33EB}"/>
                </a:ext>
              </a:extLst>
            </p:cNvPr>
            <p:cNvCxnSpPr/>
            <p:nvPr/>
          </p:nvCxnSpPr>
          <p:spPr>
            <a:xfrm>
              <a:off x="68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Connecteur droit 76">
              <a:extLst>
                <a:ext uri="{FF2B5EF4-FFF2-40B4-BE49-F238E27FC236}">
                  <a16:creationId xmlns:a16="http://schemas.microsoft.com/office/drawing/2014/main" id="{B0CF060B-9311-8A14-B4CB-386429C00C7F}"/>
                </a:ext>
              </a:extLst>
            </p:cNvPr>
            <p:cNvCxnSpPr/>
            <p:nvPr/>
          </p:nvCxnSpPr>
          <p:spPr>
            <a:xfrm>
              <a:off x="71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Connecteur droit 77">
              <a:extLst>
                <a:ext uri="{FF2B5EF4-FFF2-40B4-BE49-F238E27FC236}">
                  <a16:creationId xmlns:a16="http://schemas.microsoft.com/office/drawing/2014/main" id="{3B374700-AB6F-0298-562C-7EC0F8AC61B3}"/>
                </a:ext>
              </a:extLst>
            </p:cNvPr>
            <p:cNvCxnSpPr/>
            <p:nvPr/>
          </p:nvCxnSpPr>
          <p:spPr>
            <a:xfrm>
              <a:off x="7541906" y="2737597"/>
              <a:ext cx="0" cy="4680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Connecteur droit 78">
              <a:extLst>
                <a:ext uri="{FF2B5EF4-FFF2-40B4-BE49-F238E27FC236}">
                  <a16:creationId xmlns:a16="http://schemas.microsoft.com/office/drawing/2014/main" id="{EC7AFE47-D64B-D59C-539D-8C6AB7DC37D2}"/>
                </a:ext>
              </a:extLst>
            </p:cNvPr>
            <p:cNvCxnSpPr/>
            <p:nvPr/>
          </p:nvCxnSpPr>
          <p:spPr>
            <a:xfrm>
              <a:off x="79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Connecteur droit 79">
              <a:extLst>
                <a:ext uri="{FF2B5EF4-FFF2-40B4-BE49-F238E27FC236}">
                  <a16:creationId xmlns:a16="http://schemas.microsoft.com/office/drawing/2014/main" id="{EF5E4B6D-9000-9C0B-8387-F5FE2BFEC715}"/>
                </a:ext>
              </a:extLst>
            </p:cNvPr>
            <p:cNvCxnSpPr/>
            <p:nvPr/>
          </p:nvCxnSpPr>
          <p:spPr>
            <a:xfrm>
              <a:off x="82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Connecteur droit 80">
              <a:extLst>
                <a:ext uri="{FF2B5EF4-FFF2-40B4-BE49-F238E27FC236}">
                  <a16:creationId xmlns:a16="http://schemas.microsoft.com/office/drawing/2014/main" id="{6490C26E-14E6-D5DF-7732-E7F157C7B271}"/>
                </a:ext>
              </a:extLst>
            </p:cNvPr>
            <p:cNvCxnSpPr/>
            <p:nvPr/>
          </p:nvCxnSpPr>
          <p:spPr>
            <a:xfrm>
              <a:off x="86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Connecteur droit 81">
              <a:extLst>
                <a:ext uri="{FF2B5EF4-FFF2-40B4-BE49-F238E27FC236}">
                  <a16:creationId xmlns:a16="http://schemas.microsoft.com/office/drawing/2014/main" id="{40D986A1-B4F3-D3FE-BAF6-C611B4D411CE}"/>
                </a:ext>
              </a:extLst>
            </p:cNvPr>
            <p:cNvCxnSpPr/>
            <p:nvPr/>
          </p:nvCxnSpPr>
          <p:spPr>
            <a:xfrm>
              <a:off x="89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Connecteur droit 82">
              <a:extLst>
                <a:ext uri="{FF2B5EF4-FFF2-40B4-BE49-F238E27FC236}">
                  <a16:creationId xmlns:a16="http://schemas.microsoft.com/office/drawing/2014/main" id="{291EAE5B-CBF0-2E2F-9C6C-0F24061A1602}"/>
                </a:ext>
              </a:extLst>
            </p:cNvPr>
            <p:cNvCxnSpPr/>
            <p:nvPr/>
          </p:nvCxnSpPr>
          <p:spPr>
            <a:xfrm>
              <a:off x="93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Connecteur droit 83">
              <a:extLst>
                <a:ext uri="{FF2B5EF4-FFF2-40B4-BE49-F238E27FC236}">
                  <a16:creationId xmlns:a16="http://schemas.microsoft.com/office/drawing/2014/main" id="{785CF427-21BA-F109-C098-DCE8DB404D98}"/>
                </a:ext>
              </a:extLst>
            </p:cNvPr>
            <p:cNvCxnSpPr/>
            <p:nvPr/>
          </p:nvCxnSpPr>
          <p:spPr>
            <a:xfrm>
              <a:off x="9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Connecteur droit 84">
              <a:extLst>
                <a:ext uri="{FF2B5EF4-FFF2-40B4-BE49-F238E27FC236}">
                  <a16:creationId xmlns:a16="http://schemas.microsoft.com/office/drawing/2014/main" id="{2F52D707-A014-2536-3099-C82C4DD8F161}"/>
                </a:ext>
              </a:extLst>
            </p:cNvPr>
            <p:cNvCxnSpPr/>
            <p:nvPr/>
          </p:nvCxnSpPr>
          <p:spPr>
            <a:xfrm>
              <a:off x="10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Connecteur droit 85">
              <a:extLst>
                <a:ext uri="{FF2B5EF4-FFF2-40B4-BE49-F238E27FC236}">
                  <a16:creationId xmlns:a16="http://schemas.microsoft.com/office/drawing/2014/main" id="{58548D50-311E-A0D6-BB52-2AABAA8C1C21}"/>
                </a:ext>
              </a:extLst>
            </p:cNvPr>
            <p:cNvCxnSpPr/>
            <p:nvPr/>
          </p:nvCxnSpPr>
          <p:spPr>
            <a:xfrm>
              <a:off x="10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Connecteur droit 86">
              <a:extLst>
                <a:ext uri="{FF2B5EF4-FFF2-40B4-BE49-F238E27FC236}">
                  <a16:creationId xmlns:a16="http://schemas.microsoft.com/office/drawing/2014/main" id="{0F47D07C-ACA8-FE7C-DEE9-018A832184D3}"/>
                </a:ext>
              </a:extLst>
            </p:cNvPr>
            <p:cNvCxnSpPr/>
            <p:nvPr/>
          </p:nvCxnSpPr>
          <p:spPr>
            <a:xfrm>
              <a:off x="10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Connecteur droit 87">
              <a:extLst>
                <a:ext uri="{FF2B5EF4-FFF2-40B4-BE49-F238E27FC236}">
                  <a16:creationId xmlns:a16="http://schemas.microsoft.com/office/drawing/2014/main" id="{54629072-E36D-926C-1A14-27CD5B6DDAD5}"/>
                </a:ext>
              </a:extLst>
            </p:cNvPr>
            <p:cNvCxnSpPr/>
            <p:nvPr/>
          </p:nvCxnSpPr>
          <p:spPr>
            <a:xfrm>
              <a:off x="11149857" y="2737597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Larme 3">
            <a:extLst>
              <a:ext uri="{FF2B5EF4-FFF2-40B4-BE49-F238E27FC236}">
                <a16:creationId xmlns:a16="http://schemas.microsoft.com/office/drawing/2014/main" id="{045547DE-B2DB-E281-9478-087AE8C60633}"/>
              </a:ext>
            </a:extLst>
          </p:cNvPr>
          <p:cNvSpPr/>
          <p:nvPr/>
        </p:nvSpPr>
        <p:spPr>
          <a:xfrm rot="8191251">
            <a:off x="3419519" y="3293638"/>
            <a:ext cx="399415" cy="399415"/>
          </a:xfrm>
          <a:prstGeom prst="teardrop">
            <a:avLst>
              <a:gd name="adj" fmla="val 136296"/>
            </a:avLst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08B6B10-3574-DF73-18F6-41B89F0EB196}"/>
              </a:ext>
            </a:extLst>
          </p:cNvPr>
          <p:cNvSpPr txBox="1"/>
          <p:nvPr/>
        </p:nvSpPr>
        <p:spPr>
          <a:xfrm>
            <a:off x="3455688" y="3260157"/>
            <a:ext cx="4458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rgbClr val="FF0000"/>
                </a:solidFill>
              </a:rPr>
              <a:t>B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9BD4682C-A5CD-DC41-108F-211E03FA229C}"/>
              </a:ext>
            </a:extLst>
          </p:cNvPr>
          <p:cNvSpPr txBox="1"/>
          <p:nvPr/>
        </p:nvSpPr>
        <p:spPr>
          <a:xfrm>
            <a:off x="1847676" y="3251881"/>
            <a:ext cx="10026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2 920</a:t>
            </a:r>
          </a:p>
        </p:txBody>
      </p:sp>
      <p:sp>
        <p:nvSpPr>
          <p:cNvPr id="9" name="Larme 8">
            <a:extLst>
              <a:ext uri="{FF2B5EF4-FFF2-40B4-BE49-F238E27FC236}">
                <a16:creationId xmlns:a16="http://schemas.microsoft.com/office/drawing/2014/main" id="{4A7E4B21-1B5D-7A69-151C-4A2C36A94501}"/>
              </a:ext>
            </a:extLst>
          </p:cNvPr>
          <p:cNvSpPr/>
          <p:nvPr/>
        </p:nvSpPr>
        <p:spPr>
          <a:xfrm rot="8191251">
            <a:off x="5545834" y="3293638"/>
            <a:ext cx="399415" cy="399415"/>
          </a:xfrm>
          <a:prstGeom prst="teardrop">
            <a:avLst>
              <a:gd name="adj" fmla="val 136296"/>
            </a:avLst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 dirty="0"/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2A00D9CF-BBAD-3205-E895-1BAB212CCDEB}"/>
              </a:ext>
            </a:extLst>
          </p:cNvPr>
          <p:cNvSpPr txBox="1"/>
          <p:nvPr/>
        </p:nvSpPr>
        <p:spPr>
          <a:xfrm>
            <a:off x="5582003" y="3260157"/>
            <a:ext cx="4458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11" name="Larme 10">
            <a:extLst>
              <a:ext uri="{FF2B5EF4-FFF2-40B4-BE49-F238E27FC236}">
                <a16:creationId xmlns:a16="http://schemas.microsoft.com/office/drawing/2014/main" id="{6077CBA3-F8AA-FDCA-304C-9DDAE7D264AB}"/>
              </a:ext>
            </a:extLst>
          </p:cNvPr>
          <p:cNvSpPr/>
          <p:nvPr/>
        </p:nvSpPr>
        <p:spPr>
          <a:xfrm rot="8191251">
            <a:off x="834216" y="3294703"/>
            <a:ext cx="399415" cy="399415"/>
          </a:xfrm>
          <a:prstGeom prst="teardrop">
            <a:avLst>
              <a:gd name="adj" fmla="val 136296"/>
            </a:avLst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 dirty="0"/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39D49BD1-43F1-ED67-B1E1-9811E7E18FD5}"/>
              </a:ext>
            </a:extLst>
          </p:cNvPr>
          <p:cNvSpPr txBox="1"/>
          <p:nvPr/>
        </p:nvSpPr>
        <p:spPr>
          <a:xfrm>
            <a:off x="870385" y="3261222"/>
            <a:ext cx="4458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rgbClr val="FF0000"/>
                </a:solidFill>
              </a:rPr>
              <a:t>A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B05CC022-6BD4-FB71-CD32-91623DB9FD45}"/>
              </a:ext>
            </a:extLst>
          </p:cNvPr>
          <p:cNvSpPr txBox="1"/>
          <p:nvPr/>
        </p:nvSpPr>
        <p:spPr>
          <a:xfrm>
            <a:off x="6166970" y="3251881"/>
            <a:ext cx="9287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2 930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16435CA7-D801-E930-14EB-EB8A3B0CADFA}"/>
              </a:ext>
            </a:extLst>
          </p:cNvPr>
          <p:cNvSpPr txBox="1"/>
          <p:nvPr/>
        </p:nvSpPr>
        <p:spPr>
          <a:xfrm>
            <a:off x="5164417" y="3251880"/>
            <a:ext cx="1071701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2400" dirty="0">
                <a:solidFill>
                  <a:srgbClr val="0070C0"/>
                </a:solidFill>
              </a:rPr>
              <a:t>2 928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0F078A01-FF4F-C820-1BA5-9172850FBA31}"/>
              </a:ext>
            </a:extLst>
          </p:cNvPr>
          <p:cNvSpPr txBox="1"/>
          <p:nvPr/>
        </p:nvSpPr>
        <p:spPr>
          <a:xfrm>
            <a:off x="4059798" y="1396744"/>
            <a:ext cx="19639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0070C0"/>
                </a:solidFill>
              </a:rPr>
              <a:t>2 928</a:t>
            </a:r>
          </a:p>
        </p:txBody>
      </p:sp>
    </p:spTree>
    <p:extLst>
      <p:ext uri="{BB962C8B-B14F-4D97-AF65-F5344CB8AC3E}">
        <p14:creationId xmlns:p14="http://schemas.microsoft.com/office/powerpoint/2010/main" val="1112338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0</TotalTime>
  <Words>182</Words>
  <Application>Microsoft Office PowerPoint</Application>
  <PresentationFormat>Affichage à l'écran (4:3)</PresentationFormat>
  <Paragraphs>89</Paragraphs>
  <Slides>13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13</vt:i4>
      </vt:variant>
    </vt:vector>
  </HeadingPairs>
  <TitlesOfParts>
    <vt:vector size="19" baseType="lpstr">
      <vt:lpstr>Arial</vt:lpstr>
      <vt:lpstr>Calibri</vt:lpstr>
      <vt:lpstr>Calibri Light</vt:lpstr>
      <vt:lpstr>Webdings</vt:lpstr>
      <vt:lpstr>Wingdings</vt:lpstr>
      <vt:lpstr>Thème Office</vt:lpstr>
      <vt:lpstr>Présentation PowerPoint</vt:lpstr>
      <vt:lpstr>Observe et trouve comment la droite est graduée.</vt:lpstr>
      <vt:lpstr>La droite est graduée de</vt:lpstr>
      <vt:lpstr>Écris le nombre.</vt:lpstr>
      <vt:lpstr>Correction</vt:lpstr>
      <vt:lpstr>Écris la lettre indiquant où est placé le nombre :</vt:lpstr>
      <vt:lpstr>Correction</vt:lpstr>
      <vt:lpstr>Écris la lettre indiquant où est placé le nombre :</vt:lpstr>
      <vt:lpstr>Correction</vt:lpstr>
      <vt:lpstr>Écris la lettre indiquant où est placé le nombre :</vt:lpstr>
      <vt:lpstr>Correction</vt:lpstr>
      <vt:lpstr>Écris la lettre indiquant où est placé le nombre :</vt:lpstr>
      <vt:lpstr>Correction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Nicolas Pinel</cp:lastModifiedBy>
  <cp:revision>64</cp:revision>
  <dcterms:created xsi:type="dcterms:W3CDTF">2023-02-07T14:55:57Z</dcterms:created>
  <dcterms:modified xsi:type="dcterms:W3CDTF">2026-01-04T07:33:54Z</dcterms:modified>
</cp:coreProperties>
</file>