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25" r:id="rId3"/>
    <p:sldId id="326" r:id="rId4"/>
    <p:sldId id="327" r:id="rId5"/>
    <p:sldId id="328" r:id="rId6"/>
    <p:sldId id="351" r:id="rId7"/>
    <p:sldId id="352" r:id="rId8"/>
    <p:sldId id="349" r:id="rId9"/>
    <p:sldId id="350" r:id="rId10"/>
    <p:sldId id="344" r:id="rId11"/>
    <p:sldId id="348" r:id="rId12"/>
    <p:sldId id="353" r:id="rId13"/>
    <p:sldId id="35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3 300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E702ADF2-3031-4BF6-6712-D9A7866EE65C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294046-EA9F-9403-49A3-0CFE674F195B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3002517" y="321101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3 300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30021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BB03C8-69C4-6551-D6FF-0DE44B34B937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3 300</a:t>
            </a:r>
          </a:p>
        </p:txBody>
      </p:sp>
    </p:spTree>
    <p:extLst>
      <p:ext uri="{BB962C8B-B14F-4D97-AF65-F5344CB8AC3E}">
        <p14:creationId xmlns:p14="http://schemas.microsoft.com/office/powerpoint/2010/main" val="9244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5 530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8D9C2D17-5C3E-B8ED-F87B-BA20E3C334E6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A45CE6-EF00-21A8-3768-3B48A5087FAA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0634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1DD2BB0-EB76-B2CF-A54E-EA052278B2E6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644E6F4-1A28-F9D3-9BF7-961A7A4674CB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FCBD21FA-C2C0-A327-47FF-01CA06FF6FBC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1DED36-15D4-B2C1-B8CF-673E52B4E747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7204235" y="3212080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5530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E16F91-7040-87C6-3005-159833CBB3CF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5 530</a:t>
            </a:r>
          </a:p>
        </p:txBody>
      </p:sp>
    </p:spTree>
    <p:extLst>
      <p:ext uri="{BB962C8B-B14F-4D97-AF65-F5344CB8AC3E}">
        <p14:creationId xmlns:p14="http://schemas.microsoft.com/office/powerpoint/2010/main" val="158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338416"/>
            <a:ext cx="8535911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10 en 10.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50BF30A9-EFA3-F73B-18B6-31707A3282AE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7576723-09EB-B135-8F96-0E4836DED6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850883" y="325188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7 170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9 570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57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98072" y="319816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9 570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7CA83C5-977D-7B97-2F08-5CCED3B75685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8373568-FBF1-59AF-BE89-D60A77C5CC21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843C63F1-7EC7-2EAB-00E3-6088B762B2ED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6AD4AC9-77E9-7C4E-A278-7013B57A6006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AD8C67-DA99-183A-AA43-EF4118A9A1FF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9 570</a:t>
            </a:r>
          </a:p>
        </p:txBody>
      </p:sp>
    </p:spTree>
    <p:extLst>
      <p:ext uri="{BB962C8B-B14F-4D97-AF65-F5344CB8AC3E}">
        <p14:creationId xmlns:p14="http://schemas.microsoft.com/office/powerpoint/2010/main" val="31512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4 078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50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5CC022-6BD4-FB71-CD32-91623DB9FD45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164417" y="3251880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4 078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4874D3-88EA-4856-17B4-AE7D2B1C1FEB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4 078</a:t>
            </a:r>
          </a:p>
        </p:txBody>
      </p:sp>
    </p:spTree>
    <p:extLst>
      <p:ext uri="{BB962C8B-B14F-4D97-AF65-F5344CB8AC3E}">
        <p14:creationId xmlns:p14="http://schemas.microsoft.com/office/powerpoint/2010/main" val="11123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189</Words>
  <Application>Microsoft Office PowerPoint</Application>
  <PresentationFormat>Affichage à l'écran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67</cp:revision>
  <dcterms:created xsi:type="dcterms:W3CDTF">2023-02-07T14:55:57Z</dcterms:created>
  <dcterms:modified xsi:type="dcterms:W3CDTF">2026-01-04T07:37:02Z</dcterms:modified>
</cp:coreProperties>
</file>