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50" d="100"/>
          <a:sy n="150" d="100"/>
        </p:scale>
        <p:origin x="342" y="-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durée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8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030086" y="1302327"/>
            <a:ext cx="4320404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 et l’horloge du bas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2800" b="1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 ? </a:t>
            </a:r>
          </a:p>
          <a:p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321008" y="413846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03A344-3D09-408E-351C-EBC7E3FD6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2BD75A1-8EE8-1509-E065-56CCF4204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A6BD534A-841F-CBBD-0FCE-A3351ADD3395}"/>
              </a:ext>
            </a:extLst>
          </p:cNvPr>
          <p:cNvSpPr txBox="1"/>
          <p:nvPr/>
        </p:nvSpPr>
        <p:spPr>
          <a:xfrm>
            <a:off x="4030086" y="1302327"/>
            <a:ext cx="4320404" cy="23901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 et l’horloge du bas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04D2A723-868C-EFFF-6BB8-638525848532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F3C3DF-CC9E-2B24-9B0F-FC5CC95D1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924B5D1-80F0-6312-D5F1-4E2D1A6B9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1C4E6BD-7AAE-9280-8E2E-E8BB884C2200}"/>
              </a:ext>
            </a:extLst>
          </p:cNvPr>
          <p:cNvCxnSpPr/>
          <p:nvPr/>
        </p:nvCxnSpPr>
        <p:spPr>
          <a:xfrm flipV="1">
            <a:off x="3443512" y="4801318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B173BA9-1B7A-11A1-63F7-1C346D063A1D}"/>
              </a:ext>
            </a:extLst>
          </p:cNvPr>
          <p:cNvCxnSpPr/>
          <p:nvPr/>
        </p:nvCxnSpPr>
        <p:spPr>
          <a:xfrm>
            <a:off x="3892247" y="4633678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81ABB76-2B92-124C-B1F8-E9F31D73FC8B}"/>
              </a:ext>
            </a:extLst>
          </p:cNvPr>
          <p:cNvCxnSpPr/>
          <p:nvPr/>
        </p:nvCxnSpPr>
        <p:spPr>
          <a:xfrm>
            <a:off x="7161227" y="4654067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9D8E7DAC-43C9-F664-0AAC-3078106AE365}"/>
              </a:ext>
            </a:extLst>
          </p:cNvPr>
          <p:cNvSpPr/>
          <p:nvPr/>
        </p:nvSpPr>
        <p:spPr>
          <a:xfrm>
            <a:off x="3847769" y="4220132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980BCF-CC8E-37EE-6E49-EAC5C547260B}"/>
              </a:ext>
            </a:extLst>
          </p:cNvPr>
          <p:cNvSpPr txBox="1"/>
          <p:nvPr/>
        </p:nvSpPr>
        <p:spPr>
          <a:xfrm>
            <a:off x="5376272" y="3923920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208F3BB-8426-F698-FBB9-D7862C61F70A}"/>
              </a:ext>
            </a:extLst>
          </p:cNvPr>
          <p:cNvSpPr txBox="1"/>
          <p:nvPr/>
        </p:nvSpPr>
        <p:spPr>
          <a:xfrm>
            <a:off x="3559687" y="4978267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13h45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AD342EE-2657-93CE-B550-8FF477CAAE52}"/>
              </a:ext>
            </a:extLst>
          </p:cNvPr>
          <p:cNvSpPr txBox="1"/>
          <p:nvPr/>
        </p:nvSpPr>
        <p:spPr>
          <a:xfrm>
            <a:off x="6845812" y="495295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15h20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6271F30-D6A4-A5C5-2DD3-687E7EDE2C94}"/>
              </a:ext>
            </a:extLst>
          </p:cNvPr>
          <p:cNvCxnSpPr/>
          <p:nvPr/>
        </p:nvCxnSpPr>
        <p:spPr>
          <a:xfrm>
            <a:off x="5528302" y="4610818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E6DB8BD4-F240-3B46-903A-9BA2A0AC6983}"/>
              </a:ext>
            </a:extLst>
          </p:cNvPr>
          <p:cNvSpPr txBox="1"/>
          <p:nvPr/>
        </p:nvSpPr>
        <p:spPr>
          <a:xfrm>
            <a:off x="5262634" y="496918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14h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D280FF2B-2C41-FBF9-F4D0-D7F5133CD3AD}"/>
              </a:ext>
            </a:extLst>
          </p:cNvPr>
          <p:cNvSpPr/>
          <p:nvPr/>
        </p:nvSpPr>
        <p:spPr>
          <a:xfrm>
            <a:off x="3894186" y="451289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E3177C-16E4-52C8-32B3-0E69D0E844C3}"/>
              </a:ext>
            </a:extLst>
          </p:cNvPr>
          <p:cNvSpPr txBox="1"/>
          <p:nvPr/>
        </p:nvSpPr>
        <p:spPr>
          <a:xfrm>
            <a:off x="4387906" y="431409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15 min</a:t>
            </a: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A81174B-1177-E95F-F0C3-7449A96E7598}"/>
              </a:ext>
            </a:extLst>
          </p:cNvPr>
          <p:cNvSpPr/>
          <p:nvPr/>
        </p:nvSpPr>
        <p:spPr>
          <a:xfrm>
            <a:off x="5528901" y="4499214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C8E7A0C-4154-9F27-808E-6964EE29190A}"/>
              </a:ext>
            </a:extLst>
          </p:cNvPr>
          <p:cNvSpPr txBox="1"/>
          <p:nvPr/>
        </p:nvSpPr>
        <p:spPr>
          <a:xfrm>
            <a:off x="6022621" y="430041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1h20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9C96241-8817-7D61-1D78-96EEA6EFC1F2}"/>
              </a:ext>
            </a:extLst>
          </p:cNvPr>
          <p:cNvSpPr txBox="1"/>
          <p:nvPr/>
        </p:nvSpPr>
        <p:spPr>
          <a:xfrm>
            <a:off x="4063865" y="5402390"/>
            <a:ext cx="3127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15 min + 1h20 = </a:t>
            </a:r>
            <a:r>
              <a:rPr lang="fr-FR" sz="2000" b="1" dirty="0">
                <a:solidFill>
                  <a:srgbClr val="FF0000"/>
                </a:solidFill>
              </a:rPr>
              <a:t>1h 35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3606752-449A-9917-83E4-4E432403C64E}"/>
              </a:ext>
            </a:extLst>
          </p:cNvPr>
          <p:cNvSpPr txBox="1"/>
          <p:nvPr/>
        </p:nvSpPr>
        <p:spPr>
          <a:xfrm>
            <a:off x="1326439" y="336722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13h45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EA4E442-EE71-3AD5-8083-A52AB4418501}"/>
              </a:ext>
            </a:extLst>
          </p:cNvPr>
          <p:cNvSpPr txBox="1"/>
          <p:nvPr/>
        </p:nvSpPr>
        <p:spPr>
          <a:xfrm>
            <a:off x="1326439" y="574081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15h20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9" grpId="0"/>
      <p:bldP spid="20" grpId="0" animBg="1"/>
      <p:bldP spid="21" grpId="0"/>
      <p:bldP spid="22" grpId="0" animBg="1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076286" y="2293727"/>
            <a:ext cx="5670100" cy="216733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faut chercher l’écart de minutes entre 15h20 et 17h.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49176D21-315C-6804-511A-79BA7870675B}"/>
              </a:ext>
            </a:extLst>
          </p:cNvPr>
          <p:cNvSpPr txBox="1"/>
          <p:nvPr/>
        </p:nvSpPr>
        <p:spPr>
          <a:xfrm>
            <a:off x="4030086" y="1302327"/>
            <a:ext cx="4320404" cy="114185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B773F1DE-1283-CA75-F813-A388FB076210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D1B6F6-37DE-0D86-7B03-2E600883E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CA9C4A4-BF53-E59C-7178-F5B25F787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056D18DD-1DA0-5DDC-D427-40DCAD917EA2}"/>
              </a:ext>
            </a:extLst>
          </p:cNvPr>
          <p:cNvCxnSpPr>
            <a:cxnSpLocks/>
          </p:cNvCxnSpPr>
          <p:nvPr/>
        </p:nvCxnSpPr>
        <p:spPr>
          <a:xfrm flipV="1">
            <a:off x="3454253" y="4312976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37BA629-2820-BB07-F54B-09BBA0F0C852}"/>
              </a:ext>
            </a:extLst>
          </p:cNvPr>
          <p:cNvCxnSpPr>
            <a:cxnSpLocks/>
          </p:cNvCxnSpPr>
          <p:nvPr/>
        </p:nvCxnSpPr>
        <p:spPr>
          <a:xfrm>
            <a:off x="3902988" y="4145336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5D77A57-1E47-59FC-D938-CD3F9348E2CC}"/>
              </a:ext>
            </a:extLst>
          </p:cNvPr>
          <p:cNvCxnSpPr>
            <a:cxnSpLocks/>
          </p:cNvCxnSpPr>
          <p:nvPr/>
        </p:nvCxnSpPr>
        <p:spPr>
          <a:xfrm>
            <a:off x="7171968" y="4165725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>
            <a:extLst>
              <a:ext uri="{FF2B5EF4-FFF2-40B4-BE49-F238E27FC236}">
                <a16:creationId xmlns:a16="http://schemas.microsoft.com/office/drawing/2014/main" id="{11D69754-45F3-4839-5EA1-8CE1D166AD74}"/>
              </a:ext>
            </a:extLst>
          </p:cNvPr>
          <p:cNvSpPr/>
          <p:nvPr/>
        </p:nvSpPr>
        <p:spPr>
          <a:xfrm>
            <a:off x="3858510" y="3731790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1CFD9A-DDA6-EB53-BC11-E7346AE6D54E}"/>
              </a:ext>
            </a:extLst>
          </p:cNvPr>
          <p:cNvSpPr txBox="1"/>
          <p:nvPr/>
        </p:nvSpPr>
        <p:spPr>
          <a:xfrm>
            <a:off x="5387013" y="3435578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FB80844-25A8-28F6-2D61-FEF397D40F41}"/>
              </a:ext>
            </a:extLst>
          </p:cNvPr>
          <p:cNvSpPr txBox="1"/>
          <p:nvPr/>
        </p:nvSpPr>
        <p:spPr>
          <a:xfrm>
            <a:off x="3570428" y="4489925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B5A1365-8DCA-D9D0-B90E-41A22FDA8445}"/>
              </a:ext>
            </a:extLst>
          </p:cNvPr>
          <p:cNvSpPr txBox="1"/>
          <p:nvPr/>
        </p:nvSpPr>
        <p:spPr>
          <a:xfrm>
            <a:off x="6856553" y="446460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17h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4B6F2DC-05F5-2564-CC73-218B6FF33435}"/>
              </a:ext>
            </a:extLst>
          </p:cNvPr>
          <p:cNvCxnSpPr>
            <a:cxnSpLocks/>
          </p:cNvCxnSpPr>
          <p:nvPr/>
        </p:nvCxnSpPr>
        <p:spPr>
          <a:xfrm>
            <a:off x="5539043" y="4122476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49E79FE9-0C45-315A-9AAA-AC61BC771C40}"/>
              </a:ext>
            </a:extLst>
          </p:cNvPr>
          <p:cNvSpPr txBox="1"/>
          <p:nvPr/>
        </p:nvSpPr>
        <p:spPr>
          <a:xfrm>
            <a:off x="5273375" y="4480846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D336F780-51BD-6F67-E95F-D2D902C21EFF}"/>
              </a:ext>
            </a:extLst>
          </p:cNvPr>
          <p:cNvSpPr/>
          <p:nvPr/>
        </p:nvSpPr>
        <p:spPr>
          <a:xfrm>
            <a:off x="3904927" y="4024550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D2038F5-5BF3-29E3-F95A-A23F69999581}"/>
              </a:ext>
            </a:extLst>
          </p:cNvPr>
          <p:cNvSpPr txBox="1"/>
          <p:nvPr/>
        </p:nvSpPr>
        <p:spPr>
          <a:xfrm>
            <a:off x="4398647" y="3825754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40 min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E855DE64-0BC6-3AF2-288B-CAB816E0DAA9}"/>
              </a:ext>
            </a:extLst>
          </p:cNvPr>
          <p:cNvSpPr/>
          <p:nvPr/>
        </p:nvSpPr>
        <p:spPr>
          <a:xfrm>
            <a:off x="5539642" y="401087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46B2DCC-4FA5-D4B5-FD26-C0BE8E5363F0}"/>
              </a:ext>
            </a:extLst>
          </p:cNvPr>
          <p:cNvSpPr txBox="1"/>
          <p:nvPr/>
        </p:nvSpPr>
        <p:spPr>
          <a:xfrm>
            <a:off x="6033362" y="381207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3E4F48E-CE4B-C29D-9965-3A47CC02A4E4}"/>
              </a:ext>
            </a:extLst>
          </p:cNvPr>
          <p:cNvSpPr txBox="1"/>
          <p:nvPr/>
        </p:nvSpPr>
        <p:spPr>
          <a:xfrm>
            <a:off x="3416300" y="5264681"/>
            <a:ext cx="462915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1 heure et 40 minutes.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14" grpId="0"/>
      <p:bldP spid="15" grpId="0"/>
      <p:bldP spid="17" grpId="0"/>
      <p:bldP spid="18" grpId="0" animBg="1"/>
      <p:bldP spid="19" grpId="0"/>
      <p:bldP spid="20" grpId="0" animBg="1"/>
      <p:bldP spid="21" grpId="0"/>
      <p:bldP spid="2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Microsoft Office PowerPoint</Application>
  <PresentationFormat>Affichage à l'écran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8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93</cp:revision>
  <dcterms:created xsi:type="dcterms:W3CDTF">2023-02-07T14:55:57Z</dcterms:created>
  <dcterms:modified xsi:type="dcterms:W3CDTF">2026-01-04T07:39:52Z</dcterms:modified>
</cp:coreProperties>
</file>